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48" r:id="rId6"/>
  </p:sldMasterIdLst>
  <p:notesMasterIdLst>
    <p:notesMasterId r:id="rId29"/>
  </p:notesMasterIdLst>
  <p:sldIdLst>
    <p:sldId id="285" r:id="rId7"/>
    <p:sldId id="2147474156" r:id="rId8"/>
    <p:sldId id="293" r:id="rId9"/>
    <p:sldId id="2147474090" r:id="rId10"/>
    <p:sldId id="294" r:id="rId11"/>
    <p:sldId id="2147474177" r:id="rId12"/>
    <p:sldId id="2147474163" r:id="rId13"/>
    <p:sldId id="2147474178" r:id="rId14"/>
    <p:sldId id="2147474164" r:id="rId15"/>
    <p:sldId id="2147474179" r:id="rId16"/>
    <p:sldId id="2147474181" r:id="rId17"/>
    <p:sldId id="2147474180" r:id="rId18"/>
    <p:sldId id="2147474182" r:id="rId19"/>
    <p:sldId id="2147474183" r:id="rId20"/>
    <p:sldId id="2147474091" r:id="rId21"/>
    <p:sldId id="2147474167" r:id="rId22"/>
    <p:sldId id="2147474169" r:id="rId23"/>
    <p:sldId id="2147474168" r:id="rId24"/>
    <p:sldId id="2147474092" r:id="rId25"/>
    <p:sldId id="2147474184" r:id="rId26"/>
    <p:sldId id="2147474185" r:id="rId27"/>
    <p:sldId id="21474741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223E"/>
    <a:srgbClr val="FFE100"/>
    <a:srgbClr val="062970"/>
    <a:srgbClr val="D14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ato, Carmela" userId="S::cdamato@macs.vic.edu.au::13e2091a-8356-4b2c-9eec-6dc39f5d78ef" providerId="AD" clId="Web-{5BF4D47A-F763-FBE0-E03D-DADA8BD9D5F1}"/>
    <pc:docChg chg="modSld">
      <pc:chgData name="D’Amato, Carmela" userId="S::cdamato@macs.vic.edu.au::13e2091a-8356-4b2c-9eec-6dc39f5d78ef" providerId="AD" clId="Web-{5BF4D47A-F763-FBE0-E03D-DADA8BD9D5F1}" dt="2026-04-13T02:54:49.758" v="1" actId="20577"/>
      <pc:docMkLst>
        <pc:docMk/>
      </pc:docMkLst>
      <pc:sldChg chg="modSp">
        <pc:chgData name="D’Amato, Carmela" userId="S::cdamato@macs.vic.edu.au::13e2091a-8356-4b2c-9eec-6dc39f5d78ef" providerId="AD" clId="Web-{5BF4D47A-F763-FBE0-E03D-DADA8BD9D5F1}" dt="2026-04-13T02:54:49.758" v="1" actId="20577"/>
        <pc:sldMkLst>
          <pc:docMk/>
          <pc:sldMk cId="269987760" sldId="293"/>
        </pc:sldMkLst>
        <pc:spChg chg="mod">
          <ac:chgData name="D’Amato, Carmela" userId="S::cdamato@macs.vic.edu.au::13e2091a-8356-4b2c-9eec-6dc39f5d78ef" providerId="AD" clId="Web-{5BF4D47A-F763-FBE0-E03D-DADA8BD9D5F1}" dt="2026-04-13T02:54:49.758" v="1" actId="20577"/>
          <ac:spMkLst>
            <pc:docMk/>
            <pc:sldMk cId="269987760" sldId="293"/>
            <ac:spMk id="7" creationId="{46C20A74-8583-F963-1BD1-B420D4326983}"/>
          </ac:spMkLst>
        </pc:spChg>
      </pc:sldChg>
    </pc:docChg>
  </pc:docChgLst>
  <pc:docChgLst>
    <pc:chgData name="Chapple, Emma" userId="0ff748a6-cb4d-42c2-80b9-7e978faf4eb9" providerId="ADAL" clId="{CF06AD53-1D9C-4B56-A731-74EEEF25CB94}"/>
    <pc:docChg chg="modSld">
      <pc:chgData name="Chapple, Emma" userId="0ff748a6-cb4d-42c2-80b9-7e978faf4eb9" providerId="ADAL" clId="{CF06AD53-1D9C-4B56-A731-74EEEF25CB94}" dt="2026-04-16T01:54:54.816" v="0" actId="20577"/>
      <pc:docMkLst>
        <pc:docMk/>
      </pc:docMkLst>
      <pc:sldChg chg="modSp mod">
        <pc:chgData name="Chapple, Emma" userId="0ff748a6-cb4d-42c2-80b9-7e978faf4eb9" providerId="ADAL" clId="{CF06AD53-1D9C-4B56-A731-74EEEF25CB94}" dt="2026-04-16T01:54:54.816" v="0" actId="20577"/>
        <pc:sldMkLst>
          <pc:docMk/>
          <pc:sldMk cId="1214849731" sldId="285"/>
        </pc:sldMkLst>
        <pc:spChg chg="mod">
          <ac:chgData name="Chapple, Emma" userId="0ff748a6-cb4d-42c2-80b9-7e978faf4eb9" providerId="ADAL" clId="{CF06AD53-1D9C-4B56-A731-74EEEF25CB94}" dt="2026-04-16T01:54:54.816" v="0" actId="20577"/>
          <ac:spMkLst>
            <pc:docMk/>
            <pc:sldMk cId="1214849731" sldId="285"/>
            <ac:spMk id="7" creationId="{9F8C15E4-82FA-8669-E8FB-3B8C79D59172}"/>
          </ac:spMkLst>
        </pc:spChg>
      </pc:sldChg>
    </pc:docChg>
  </pc:docChgLst>
  <pc:docChgLst>
    <pc:chgData name="D’Amato, Carmela" userId="13e2091a-8356-4b2c-9eec-6dc39f5d78ef" providerId="ADAL" clId="{FBA16F4F-1764-49B6-8A66-A1FE99178E4F}"/>
    <pc:docChg chg="undo custSel addSld delSld modSld sldOrd">
      <pc:chgData name="D’Amato, Carmela" userId="13e2091a-8356-4b2c-9eec-6dc39f5d78ef" providerId="ADAL" clId="{FBA16F4F-1764-49B6-8A66-A1FE99178E4F}" dt="2026-04-14T00:45:01.572" v="1018" actId="20577"/>
      <pc:docMkLst>
        <pc:docMk/>
      </pc:docMkLst>
      <pc:sldChg chg="addSp delSp modSp mod">
        <pc:chgData name="D’Amato, Carmela" userId="13e2091a-8356-4b2c-9eec-6dc39f5d78ef" providerId="ADAL" clId="{FBA16F4F-1764-49B6-8A66-A1FE99178E4F}" dt="2026-04-12T23:48:16.854" v="415" actId="20577"/>
        <pc:sldMkLst>
          <pc:docMk/>
          <pc:sldMk cId="1214849731" sldId="285"/>
        </pc:sldMkLst>
        <pc:spChg chg="mod">
          <ac:chgData name="D’Amato, Carmela" userId="13e2091a-8356-4b2c-9eec-6dc39f5d78ef" providerId="ADAL" clId="{FBA16F4F-1764-49B6-8A66-A1FE99178E4F}" dt="2026-04-12T23:48:16.854" v="415" actId="20577"/>
          <ac:spMkLst>
            <pc:docMk/>
            <pc:sldMk cId="1214849731" sldId="285"/>
            <ac:spMk id="7" creationId="{9F8C15E4-82FA-8669-E8FB-3B8C79D59172}"/>
          </ac:spMkLst>
        </pc:spChg>
        <pc:spChg chg="mod">
          <ac:chgData name="D’Amato, Carmela" userId="13e2091a-8356-4b2c-9eec-6dc39f5d78ef" providerId="ADAL" clId="{FBA16F4F-1764-49B6-8A66-A1FE99178E4F}" dt="2026-04-12T23:48:13.923" v="414" actId="1076"/>
          <ac:spMkLst>
            <pc:docMk/>
            <pc:sldMk cId="1214849731" sldId="285"/>
            <ac:spMk id="8" creationId="{EC7DFBB3-D19A-407C-559F-F7D1AA2CB852}"/>
          </ac:spMkLst>
        </pc:spChg>
        <pc:picChg chg="add mod">
          <ac:chgData name="D’Amato, Carmela" userId="13e2091a-8356-4b2c-9eec-6dc39f5d78ef" providerId="ADAL" clId="{FBA16F4F-1764-49B6-8A66-A1FE99178E4F}" dt="2026-04-12T22:17:24.141" v="83" actId="14100"/>
          <ac:picMkLst>
            <pc:docMk/>
            <pc:sldMk cId="1214849731" sldId="285"/>
            <ac:picMk id="1030" creationId="{E9ADEDE7-EF04-0607-29DA-EC42C5F969A5}"/>
          </ac:picMkLst>
        </pc:picChg>
      </pc:sldChg>
      <pc:sldChg chg="modSp mod">
        <pc:chgData name="D’Amato, Carmela" userId="13e2091a-8356-4b2c-9eec-6dc39f5d78ef" providerId="ADAL" clId="{FBA16F4F-1764-49B6-8A66-A1FE99178E4F}" dt="2026-04-13T02:57:32.573" v="936" actId="1076"/>
        <pc:sldMkLst>
          <pc:docMk/>
          <pc:sldMk cId="269987760" sldId="293"/>
        </pc:sldMkLst>
        <pc:spChg chg="mod">
          <ac:chgData name="D’Amato, Carmela" userId="13e2091a-8356-4b2c-9eec-6dc39f5d78ef" providerId="ADAL" clId="{FBA16F4F-1764-49B6-8A66-A1FE99178E4F}" dt="2026-04-13T02:57:22.907" v="934" actId="1076"/>
          <ac:spMkLst>
            <pc:docMk/>
            <pc:sldMk cId="269987760" sldId="293"/>
            <ac:spMk id="7" creationId="{46C20A74-8583-F963-1BD1-B420D4326983}"/>
          </ac:spMkLst>
        </pc:spChg>
        <pc:spChg chg="mod">
          <ac:chgData name="D’Amato, Carmela" userId="13e2091a-8356-4b2c-9eec-6dc39f5d78ef" providerId="ADAL" clId="{FBA16F4F-1764-49B6-8A66-A1FE99178E4F}" dt="2026-04-13T02:57:32.573" v="936" actId="1076"/>
          <ac:spMkLst>
            <pc:docMk/>
            <pc:sldMk cId="269987760" sldId="293"/>
            <ac:spMk id="12" creationId="{A54F23F2-9B0B-3DC8-445F-DF92E44B61BC}"/>
          </ac:spMkLst>
        </pc:spChg>
      </pc:sldChg>
      <pc:sldChg chg="addSp modSp mod modNotesTx">
        <pc:chgData name="D’Amato, Carmela" userId="13e2091a-8356-4b2c-9eec-6dc39f5d78ef" providerId="ADAL" clId="{FBA16F4F-1764-49B6-8A66-A1FE99178E4F}" dt="2026-04-14T00:19:18.066" v="974" actId="20577"/>
        <pc:sldMkLst>
          <pc:docMk/>
          <pc:sldMk cId="2132999068" sldId="294"/>
        </pc:sldMkLst>
        <pc:spChg chg="mod">
          <ac:chgData name="D’Amato, Carmela" userId="13e2091a-8356-4b2c-9eec-6dc39f5d78ef" providerId="ADAL" clId="{FBA16F4F-1764-49B6-8A66-A1FE99178E4F}" dt="2026-04-14T00:16:15.209" v="937" actId="1076"/>
          <ac:spMkLst>
            <pc:docMk/>
            <pc:sldMk cId="2132999068" sldId="294"/>
            <ac:spMk id="2" creationId="{82E585E2-7780-D2E0-6779-D7A3FB90BAA1}"/>
          </ac:spMkLst>
        </pc:spChg>
        <pc:spChg chg="mod">
          <ac:chgData name="D’Amato, Carmela" userId="13e2091a-8356-4b2c-9eec-6dc39f5d78ef" providerId="ADAL" clId="{FBA16F4F-1764-49B6-8A66-A1FE99178E4F}" dt="2026-04-14T00:19:18.066" v="974" actId="20577"/>
          <ac:spMkLst>
            <pc:docMk/>
            <pc:sldMk cId="2132999068" sldId="294"/>
            <ac:spMk id="3" creationId="{423AE641-328D-36DA-E4E1-EA537212AD64}"/>
          </ac:spMkLst>
        </pc:spChg>
        <pc:picChg chg="add mod">
          <ac:chgData name="D’Amato, Carmela" userId="13e2091a-8356-4b2c-9eec-6dc39f5d78ef" providerId="ADAL" clId="{FBA16F4F-1764-49B6-8A66-A1FE99178E4F}" dt="2026-04-14T00:18:56.698" v="972" actId="1076"/>
          <ac:picMkLst>
            <pc:docMk/>
            <pc:sldMk cId="2132999068" sldId="294"/>
            <ac:picMk id="2050" creationId="{5F8EEE69-B71B-AD8A-65AB-F1F5982E9DC9}"/>
          </ac:picMkLst>
        </pc:picChg>
      </pc:sldChg>
      <pc:sldChg chg="modSp mod">
        <pc:chgData name="D’Amato, Carmela" userId="13e2091a-8356-4b2c-9eec-6dc39f5d78ef" providerId="ADAL" clId="{FBA16F4F-1764-49B6-8A66-A1FE99178E4F}" dt="2026-04-12T23:20:24.043" v="339" actId="20577"/>
        <pc:sldMkLst>
          <pc:docMk/>
          <pc:sldMk cId="2527899101" sldId="2147474163"/>
        </pc:sldMkLst>
        <pc:spChg chg="mod">
          <ac:chgData name="D’Amato, Carmela" userId="13e2091a-8356-4b2c-9eec-6dc39f5d78ef" providerId="ADAL" clId="{FBA16F4F-1764-49B6-8A66-A1FE99178E4F}" dt="2026-04-12T22:49:33.484" v="245" actId="20577"/>
          <ac:spMkLst>
            <pc:docMk/>
            <pc:sldMk cId="2527899101" sldId="2147474163"/>
            <ac:spMk id="2" creationId="{8BCB1F0C-2D20-CD8B-6D18-6044E2AAB830}"/>
          </ac:spMkLst>
        </pc:spChg>
        <pc:spChg chg="mod">
          <ac:chgData name="D’Amato, Carmela" userId="13e2091a-8356-4b2c-9eec-6dc39f5d78ef" providerId="ADAL" clId="{FBA16F4F-1764-49B6-8A66-A1FE99178E4F}" dt="2026-04-12T23:20:24.043" v="339" actId="20577"/>
          <ac:spMkLst>
            <pc:docMk/>
            <pc:sldMk cId="2527899101" sldId="2147474163"/>
            <ac:spMk id="3" creationId="{CA805A22-4911-3610-CE8C-098F15A8B266}"/>
          </ac:spMkLst>
        </pc:spChg>
      </pc:sldChg>
      <pc:sldChg chg="addSp delSp modSp mod">
        <pc:chgData name="D’Amato, Carmela" userId="13e2091a-8356-4b2c-9eec-6dc39f5d78ef" providerId="ADAL" clId="{FBA16F4F-1764-49B6-8A66-A1FE99178E4F}" dt="2026-04-12T23:39:22.874" v="374" actId="1582"/>
        <pc:sldMkLst>
          <pc:docMk/>
          <pc:sldMk cId="2842566324" sldId="2147474164"/>
        </pc:sldMkLst>
        <pc:picChg chg="add mod">
          <ac:chgData name="D’Amato, Carmela" userId="13e2091a-8356-4b2c-9eec-6dc39f5d78ef" providerId="ADAL" clId="{FBA16F4F-1764-49B6-8A66-A1FE99178E4F}" dt="2026-04-12T23:39:22.874" v="374" actId="1582"/>
          <ac:picMkLst>
            <pc:docMk/>
            <pc:sldMk cId="2842566324" sldId="2147474164"/>
            <ac:picMk id="8" creationId="{16CD5DBD-453A-7A99-59FE-CA90316381DD}"/>
          </ac:picMkLst>
        </pc:picChg>
      </pc:sldChg>
      <pc:sldChg chg="delSp mod">
        <pc:chgData name="D’Amato, Carmela" userId="13e2091a-8356-4b2c-9eec-6dc39f5d78ef" providerId="ADAL" clId="{FBA16F4F-1764-49B6-8A66-A1FE99178E4F}" dt="2026-04-14T00:42:20.751" v="988" actId="478"/>
        <pc:sldMkLst>
          <pc:docMk/>
          <pc:sldMk cId="1748005346" sldId="2147474167"/>
        </pc:sldMkLst>
      </pc:sldChg>
      <pc:sldChg chg="modSp mod">
        <pc:chgData name="D’Amato, Carmela" userId="13e2091a-8356-4b2c-9eec-6dc39f5d78ef" providerId="ADAL" clId="{FBA16F4F-1764-49B6-8A66-A1FE99178E4F}" dt="2026-04-14T00:44:32.101" v="1010" actId="114"/>
        <pc:sldMkLst>
          <pc:docMk/>
          <pc:sldMk cId="384081027" sldId="2147474168"/>
        </pc:sldMkLst>
        <pc:spChg chg="mod">
          <ac:chgData name="D’Amato, Carmela" userId="13e2091a-8356-4b2c-9eec-6dc39f5d78ef" providerId="ADAL" clId="{FBA16F4F-1764-49B6-8A66-A1FE99178E4F}" dt="2026-04-14T00:44:32.101" v="1010" actId="114"/>
          <ac:spMkLst>
            <pc:docMk/>
            <pc:sldMk cId="384081027" sldId="2147474168"/>
            <ac:spMk id="3" creationId="{41611E4E-EA12-36B6-E15F-1A9BB38D0CFF}"/>
          </ac:spMkLst>
        </pc:spChg>
      </pc:sldChg>
      <pc:sldChg chg="addSp delSp modSp mod">
        <pc:chgData name="D’Amato, Carmela" userId="13e2091a-8356-4b2c-9eec-6dc39f5d78ef" providerId="ADAL" clId="{FBA16F4F-1764-49B6-8A66-A1FE99178E4F}" dt="2026-04-14T00:42:54.636" v="991" actId="478"/>
        <pc:sldMkLst>
          <pc:docMk/>
          <pc:sldMk cId="1267391467" sldId="2147474169"/>
        </pc:sldMkLst>
        <pc:spChg chg="add mod">
          <ac:chgData name="D’Amato, Carmela" userId="13e2091a-8356-4b2c-9eec-6dc39f5d78ef" providerId="ADAL" clId="{FBA16F4F-1764-49B6-8A66-A1FE99178E4F}" dt="2026-04-14T00:42:52.238" v="990" actId="1076"/>
          <ac:spMkLst>
            <pc:docMk/>
            <pc:sldMk cId="1267391467" sldId="2147474169"/>
            <ac:spMk id="2" creationId="{26BC2FF5-5949-B44B-1EE5-0E6CFD81EBE1}"/>
          </ac:spMkLst>
        </pc:spChg>
      </pc:sldChg>
      <pc:sldChg chg="addSp delSp modSp mod">
        <pc:chgData name="D’Amato, Carmela" userId="13e2091a-8356-4b2c-9eec-6dc39f5d78ef" providerId="ADAL" clId="{FBA16F4F-1764-49B6-8A66-A1FE99178E4F}" dt="2026-04-13T02:12:47.106" v="914" actId="1076"/>
        <pc:sldMkLst>
          <pc:docMk/>
          <pc:sldMk cId="829110278" sldId="2147474175"/>
        </pc:sldMkLst>
        <pc:spChg chg="mod">
          <ac:chgData name="D’Amato, Carmela" userId="13e2091a-8356-4b2c-9eec-6dc39f5d78ef" providerId="ADAL" clId="{FBA16F4F-1764-49B6-8A66-A1FE99178E4F}" dt="2026-04-13T02:12:22.032" v="910" actId="1076"/>
          <ac:spMkLst>
            <pc:docMk/>
            <pc:sldMk cId="829110278" sldId="2147474175"/>
            <ac:spMk id="2" creationId="{CE2E4AE9-B577-765D-8720-111EBC0D1A37}"/>
          </ac:spMkLst>
        </pc:spChg>
        <pc:spChg chg="mod">
          <ac:chgData name="D’Amato, Carmela" userId="13e2091a-8356-4b2c-9eec-6dc39f5d78ef" providerId="ADAL" clId="{FBA16F4F-1764-49B6-8A66-A1FE99178E4F}" dt="2026-04-13T01:56:19.832" v="796" actId="21"/>
          <ac:spMkLst>
            <pc:docMk/>
            <pc:sldMk cId="829110278" sldId="2147474175"/>
            <ac:spMk id="3" creationId="{3ADBA945-F538-DB02-3B32-E05DEE03EDF4}"/>
          </ac:spMkLst>
        </pc:spChg>
        <pc:spChg chg="add mod">
          <ac:chgData name="D’Amato, Carmela" userId="13e2091a-8356-4b2c-9eec-6dc39f5d78ef" providerId="ADAL" clId="{FBA16F4F-1764-49B6-8A66-A1FE99178E4F}" dt="2026-04-13T02:12:26.769" v="911" actId="1076"/>
          <ac:spMkLst>
            <pc:docMk/>
            <pc:sldMk cId="829110278" sldId="2147474175"/>
            <ac:spMk id="4" creationId="{EAEEE1C9-5561-4F23-8997-DFA3E01515A0}"/>
          </ac:spMkLst>
        </pc:spChg>
        <pc:picChg chg="add mod ord">
          <ac:chgData name="D’Amato, Carmela" userId="13e2091a-8356-4b2c-9eec-6dc39f5d78ef" providerId="ADAL" clId="{FBA16F4F-1764-49B6-8A66-A1FE99178E4F}" dt="2026-04-13T02:12:47.106" v="914" actId="1076"/>
          <ac:picMkLst>
            <pc:docMk/>
            <pc:sldMk cId="829110278" sldId="2147474175"/>
            <ac:picMk id="7" creationId="{BAFBD5F6-E205-FB9B-C7DB-925CD3564428}"/>
          </ac:picMkLst>
        </pc:picChg>
      </pc:sldChg>
      <pc:sldChg chg="addSp delSp modSp add mod ord">
        <pc:chgData name="D’Amato, Carmela" userId="13e2091a-8356-4b2c-9eec-6dc39f5d78ef" providerId="ADAL" clId="{FBA16F4F-1764-49B6-8A66-A1FE99178E4F}" dt="2026-04-12T23:20:03.845" v="330" actId="21"/>
        <pc:sldMkLst>
          <pc:docMk/>
          <pc:sldMk cId="3098795807" sldId="2147474177"/>
        </pc:sldMkLst>
        <pc:spChg chg="mod">
          <ac:chgData name="D’Amato, Carmela" userId="13e2091a-8356-4b2c-9eec-6dc39f5d78ef" providerId="ADAL" clId="{FBA16F4F-1764-49B6-8A66-A1FE99178E4F}" dt="2026-04-12T23:20:03.845" v="330" actId="21"/>
          <ac:spMkLst>
            <pc:docMk/>
            <pc:sldMk cId="3098795807" sldId="2147474177"/>
            <ac:spMk id="3" creationId="{5F568934-2226-2053-627E-72687411885F}"/>
          </ac:spMkLst>
        </pc:spChg>
      </pc:sldChg>
      <pc:sldChg chg="addSp delSp modSp add mod">
        <pc:chgData name="D’Amato, Carmela" userId="13e2091a-8356-4b2c-9eec-6dc39f5d78ef" providerId="ADAL" clId="{FBA16F4F-1764-49B6-8A66-A1FE99178E4F}" dt="2026-04-12T23:21:53.748" v="361" actId="20577"/>
        <pc:sldMkLst>
          <pc:docMk/>
          <pc:sldMk cId="1458361444" sldId="2147474178"/>
        </pc:sldMkLst>
        <pc:spChg chg="mod">
          <ac:chgData name="D’Amato, Carmela" userId="13e2091a-8356-4b2c-9eec-6dc39f5d78ef" providerId="ADAL" clId="{FBA16F4F-1764-49B6-8A66-A1FE99178E4F}" dt="2026-04-12T23:21:53.748" v="361" actId="20577"/>
          <ac:spMkLst>
            <pc:docMk/>
            <pc:sldMk cId="1458361444" sldId="2147474178"/>
            <ac:spMk id="3" creationId="{9A3A9199-DC98-F4A6-88A1-C67C589E80B1}"/>
          </ac:spMkLst>
        </pc:spChg>
      </pc:sldChg>
      <pc:sldChg chg="modSp new mod">
        <pc:chgData name="D’Amato, Carmela" userId="13e2091a-8356-4b2c-9eec-6dc39f5d78ef" providerId="ADAL" clId="{FBA16F4F-1764-49B6-8A66-A1FE99178E4F}" dt="2026-04-14T00:35:29.690" v="987" actId="20577"/>
        <pc:sldMkLst>
          <pc:docMk/>
          <pc:sldMk cId="1644527187" sldId="2147474179"/>
        </pc:sldMkLst>
        <pc:spChg chg="mod">
          <ac:chgData name="D’Amato, Carmela" userId="13e2091a-8356-4b2c-9eec-6dc39f5d78ef" providerId="ADAL" clId="{FBA16F4F-1764-49B6-8A66-A1FE99178E4F}" dt="2026-04-13T00:12:41.841" v="441" actId="20577"/>
          <ac:spMkLst>
            <pc:docMk/>
            <pc:sldMk cId="1644527187" sldId="2147474179"/>
            <ac:spMk id="2" creationId="{5CF068D2-99C5-4230-79D3-BCEE81599424}"/>
          </ac:spMkLst>
        </pc:spChg>
        <pc:spChg chg="mod">
          <ac:chgData name="D’Amato, Carmela" userId="13e2091a-8356-4b2c-9eec-6dc39f5d78ef" providerId="ADAL" clId="{FBA16F4F-1764-49B6-8A66-A1FE99178E4F}" dt="2026-04-14T00:35:29.690" v="987" actId="20577"/>
          <ac:spMkLst>
            <pc:docMk/>
            <pc:sldMk cId="1644527187" sldId="2147474179"/>
            <ac:spMk id="3" creationId="{C0473B10-D0F0-4545-9EBF-4A516EF68DD6}"/>
          </ac:spMkLst>
        </pc:spChg>
      </pc:sldChg>
      <pc:sldChg chg="modSp add mod">
        <pc:chgData name="D’Amato, Carmela" userId="13e2091a-8356-4b2c-9eec-6dc39f5d78ef" providerId="ADAL" clId="{FBA16F4F-1764-49B6-8A66-A1FE99178E4F}" dt="2026-04-13T00:26:00.091" v="476" actId="120"/>
        <pc:sldMkLst>
          <pc:docMk/>
          <pc:sldMk cId="2030719236" sldId="2147474180"/>
        </pc:sldMkLst>
        <pc:spChg chg="mod">
          <ac:chgData name="D’Amato, Carmela" userId="13e2091a-8356-4b2c-9eec-6dc39f5d78ef" providerId="ADAL" clId="{FBA16F4F-1764-49B6-8A66-A1FE99178E4F}" dt="2026-04-13T00:26:00.091" v="476" actId="120"/>
          <ac:spMkLst>
            <pc:docMk/>
            <pc:sldMk cId="2030719236" sldId="2147474180"/>
            <ac:spMk id="3" creationId="{9165AC96-6BC7-A289-3AE3-63260F1F1A48}"/>
          </ac:spMkLst>
        </pc:spChg>
      </pc:sldChg>
      <pc:sldChg chg="modSp add mod">
        <pc:chgData name="D’Amato, Carmela" userId="13e2091a-8356-4b2c-9eec-6dc39f5d78ef" providerId="ADAL" clId="{FBA16F4F-1764-49B6-8A66-A1FE99178E4F}" dt="2026-04-13T00:33:22.266" v="495" actId="1076"/>
        <pc:sldMkLst>
          <pc:docMk/>
          <pc:sldMk cId="2446297267" sldId="2147474181"/>
        </pc:sldMkLst>
        <pc:spChg chg="mod">
          <ac:chgData name="D’Amato, Carmela" userId="13e2091a-8356-4b2c-9eec-6dc39f5d78ef" providerId="ADAL" clId="{FBA16F4F-1764-49B6-8A66-A1FE99178E4F}" dt="2026-04-13T00:33:22.266" v="495" actId="1076"/>
          <ac:spMkLst>
            <pc:docMk/>
            <pc:sldMk cId="2446297267" sldId="2147474181"/>
            <ac:spMk id="3" creationId="{712B54AB-EE55-831E-BB03-D931E6E75A80}"/>
          </ac:spMkLst>
        </pc:spChg>
      </pc:sldChg>
      <pc:sldChg chg="addSp modSp add mod">
        <pc:chgData name="D’Amato, Carmela" userId="13e2091a-8356-4b2c-9eec-6dc39f5d78ef" providerId="ADAL" clId="{FBA16F4F-1764-49B6-8A66-A1FE99178E4F}" dt="2026-04-13T01:46:03.972" v="545" actId="114"/>
        <pc:sldMkLst>
          <pc:docMk/>
          <pc:sldMk cId="1258779471" sldId="2147474182"/>
        </pc:sldMkLst>
        <pc:spChg chg="mod">
          <ac:chgData name="D’Amato, Carmela" userId="13e2091a-8356-4b2c-9eec-6dc39f5d78ef" providerId="ADAL" clId="{FBA16F4F-1764-49B6-8A66-A1FE99178E4F}" dt="2026-04-13T01:38:53.871" v="518" actId="20577"/>
          <ac:spMkLst>
            <pc:docMk/>
            <pc:sldMk cId="1258779471" sldId="2147474182"/>
            <ac:spMk id="2" creationId="{0382821C-34FC-17D3-6671-FAE6BD539479}"/>
          </ac:spMkLst>
        </pc:spChg>
        <pc:spChg chg="mod">
          <ac:chgData name="D’Amato, Carmela" userId="13e2091a-8356-4b2c-9eec-6dc39f5d78ef" providerId="ADAL" clId="{FBA16F4F-1764-49B6-8A66-A1FE99178E4F}" dt="2026-04-13T01:45:27.112" v="534"/>
          <ac:spMkLst>
            <pc:docMk/>
            <pc:sldMk cId="1258779471" sldId="2147474182"/>
            <ac:spMk id="3" creationId="{D3FAFC61-97F5-D9B4-860D-338E674A8205}"/>
          </ac:spMkLst>
        </pc:spChg>
        <pc:spChg chg="add mod">
          <ac:chgData name="D’Amato, Carmela" userId="13e2091a-8356-4b2c-9eec-6dc39f5d78ef" providerId="ADAL" clId="{FBA16F4F-1764-49B6-8A66-A1FE99178E4F}" dt="2026-04-13T01:46:03.972" v="545" actId="114"/>
          <ac:spMkLst>
            <pc:docMk/>
            <pc:sldMk cId="1258779471" sldId="2147474182"/>
            <ac:spMk id="4" creationId="{93F288E3-5224-1F6F-784A-795C1FE67657}"/>
          </ac:spMkLst>
        </pc:spChg>
      </pc:sldChg>
      <pc:sldChg chg="addSp delSp modSp add mod">
        <pc:chgData name="D’Amato, Carmela" userId="13e2091a-8356-4b2c-9eec-6dc39f5d78ef" providerId="ADAL" clId="{FBA16F4F-1764-49B6-8A66-A1FE99178E4F}" dt="2026-04-13T01:51:56.532" v="791" actId="1076"/>
        <pc:sldMkLst>
          <pc:docMk/>
          <pc:sldMk cId="2059352174" sldId="2147474183"/>
        </pc:sldMkLst>
        <pc:spChg chg="mod">
          <ac:chgData name="D’Amato, Carmela" userId="13e2091a-8356-4b2c-9eec-6dc39f5d78ef" providerId="ADAL" clId="{FBA16F4F-1764-49B6-8A66-A1FE99178E4F}" dt="2026-04-13T01:49:36.248" v="740" actId="113"/>
          <ac:spMkLst>
            <pc:docMk/>
            <pc:sldMk cId="2059352174" sldId="2147474183"/>
            <ac:spMk id="3" creationId="{96AAF3C2-5B5A-3CBE-4AC6-7A8B07DC8CD0}"/>
          </ac:spMkLst>
        </pc:spChg>
        <pc:spChg chg="add mod">
          <ac:chgData name="D’Amato, Carmela" userId="13e2091a-8356-4b2c-9eec-6dc39f5d78ef" providerId="ADAL" clId="{FBA16F4F-1764-49B6-8A66-A1FE99178E4F}" dt="2026-04-13T01:50:36.378" v="744" actId="207"/>
          <ac:spMkLst>
            <pc:docMk/>
            <pc:sldMk cId="2059352174" sldId="2147474183"/>
            <ac:spMk id="5" creationId="{3CBD71D6-E234-4A9E-A7F5-D2F98F9F611B}"/>
          </ac:spMkLst>
        </pc:spChg>
        <pc:spChg chg="add mod">
          <ac:chgData name="D’Amato, Carmela" userId="13e2091a-8356-4b2c-9eec-6dc39f5d78ef" providerId="ADAL" clId="{FBA16F4F-1764-49B6-8A66-A1FE99178E4F}" dt="2026-04-13T01:51:56.532" v="791" actId="1076"/>
          <ac:spMkLst>
            <pc:docMk/>
            <pc:sldMk cId="2059352174" sldId="2147474183"/>
            <ac:spMk id="6" creationId="{BCB7EF2F-FC77-CE5B-E12E-CFC4257BCE33}"/>
          </ac:spMkLst>
        </pc:spChg>
      </pc:sldChg>
      <pc:sldChg chg="addSp delSp modSp add mod">
        <pc:chgData name="D’Amato, Carmela" userId="13e2091a-8356-4b2c-9eec-6dc39f5d78ef" providerId="ADAL" clId="{FBA16F4F-1764-49B6-8A66-A1FE99178E4F}" dt="2026-04-14T00:45:01.572" v="1018" actId="20577"/>
        <pc:sldMkLst>
          <pc:docMk/>
          <pc:sldMk cId="2123613768" sldId="2147474184"/>
        </pc:sldMkLst>
        <pc:spChg chg="add mod">
          <ac:chgData name="D’Amato, Carmela" userId="13e2091a-8356-4b2c-9eec-6dc39f5d78ef" providerId="ADAL" clId="{FBA16F4F-1764-49B6-8A66-A1FE99178E4F}" dt="2026-04-14T00:45:01.572" v="1018" actId="20577"/>
          <ac:spMkLst>
            <pc:docMk/>
            <pc:sldMk cId="2123613768" sldId="2147474184"/>
            <ac:spMk id="2" creationId="{2C8B8BDA-CA9E-FF83-0F18-A7300D10B146}"/>
          </ac:spMkLst>
        </pc:spChg>
        <pc:spChg chg="add mod">
          <ac:chgData name="D’Amato, Carmela" userId="13e2091a-8356-4b2c-9eec-6dc39f5d78ef" providerId="ADAL" clId="{FBA16F4F-1764-49B6-8A66-A1FE99178E4F}" dt="2026-04-13T01:56:54.230" v="803"/>
          <ac:spMkLst>
            <pc:docMk/>
            <pc:sldMk cId="2123613768" sldId="2147474184"/>
            <ac:spMk id="4" creationId="{EA4906F5-AEA4-5FE0-FBD8-8D91A57FFEC8}"/>
          </ac:spMkLst>
        </pc:spChg>
        <pc:spChg chg="mod">
          <ac:chgData name="D’Amato, Carmela" userId="13e2091a-8356-4b2c-9eec-6dc39f5d78ef" providerId="ADAL" clId="{FBA16F4F-1764-49B6-8A66-A1FE99178E4F}" dt="2026-04-13T01:57:04.316" v="805"/>
          <ac:spMkLst>
            <pc:docMk/>
            <pc:sldMk cId="2123613768" sldId="2147474184"/>
            <ac:spMk id="20" creationId="{297D5B0C-B397-165C-D2CC-5DD3EF83B4DC}"/>
          </ac:spMkLst>
        </pc:spChg>
      </pc:sldChg>
    </pc:docChg>
  </pc:docChgLst>
  <pc:docChgLst>
    <pc:chgData name="Elia, Marim" userId="6fb0e5d9-bfea-46f5-bb63-886ebdffab7b" providerId="ADAL" clId="{B2F38808-EFB0-4D13-A8B7-A342982BC3BC}"/>
    <pc:docChg chg="undo custSel addSld delSld modSld">
      <pc:chgData name="Elia, Marim" userId="6fb0e5d9-bfea-46f5-bb63-886ebdffab7b" providerId="ADAL" clId="{B2F38808-EFB0-4D13-A8B7-A342982BC3BC}" dt="2026-04-13T04:31:59.861" v="416"/>
      <pc:docMkLst>
        <pc:docMk/>
      </pc:docMkLst>
      <pc:sldChg chg="modSp mod">
        <pc:chgData name="Elia, Marim" userId="6fb0e5d9-bfea-46f5-bb63-886ebdffab7b" providerId="ADAL" clId="{B2F38808-EFB0-4D13-A8B7-A342982BC3BC}" dt="2026-04-13T04:19:10.747" v="199" actId="14100"/>
        <pc:sldMkLst>
          <pc:docMk/>
          <pc:sldMk cId="3797225599" sldId="2147474092"/>
        </pc:sldMkLst>
        <pc:picChg chg="mod">
          <ac:chgData name="Elia, Marim" userId="6fb0e5d9-bfea-46f5-bb63-886ebdffab7b" providerId="ADAL" clId="{B2F38808-EFB0-4D13-A8B7-A342982BC3BC}" dt="2026-04-13T04:19:10.747" v="199" actId="14100"/>
          <ac:picMkLst>
            <pc:docMk/>
            <pc:sldMk cId="3797225599" sldId="2147474092"/>
            <ac:picMk id="2" creationId="{A94B8287-6AD5-BC32-E5AD-E2ABC7726CEF}"/>
          </ac:picMkLst>
        </pc:picChg>
      </pc:sldChg>
      <pc:sldChg chg="modSp mod">
        <pc:chgData name="Elia, Marim" userId="6fb0e5d9-bfea-46f5-bb63-886ebdffab7b" providerId="ADAL" clId="{B2F38808-EFB0-4D13-A8B7-A342982BC3BC}" dt="2026-04-13T01:05:04.221" v="20" actId="113"/>
        <pc:sldMkLst>
          <pc:docMk/>
          <pc:sldMk cId="1748005346" sldId="2147474167"/>
        </pc:sldMkLst>
        <pc:spChg chg="mod">
          <ac:chgData name="Elia, Marim" userId="6fb0e5d9-bfea-46f5-bb63-886ebdffab7b" providerId="ADAL" clId="{B2F38808-EFB0-4D13-A8B7-A342982BC3BC}" dt="2026-04-13T01:05:04.221" v="20" actId="113"/>
          <ac:spMkLst>
            <pc:docMk/>
            <pc:sldMk cId="1748005346" sldId="2147474167"/>
            <ac:spMk id="3" creationId="{AFAA9A31-F1DA-EC57-1324-72011B917837}"/>
          </ac:spMkLst>
        </pc:spChg>
      </pc:sldChg>
      <pc:sldChg chg="delSp modSp mod setBg">
        <pc:chgData name="Elia, Marim" userId="6fb0e5d9-bfea-46f5-bb63-886ebdffab7b" providerId="ADAL" clId="{B2F38808-EFB0-4D13-A8B7-A342982BC3BC}" dt="2026-04-13T04:31:44.213" v="414"/>
        <pc:sldMkLst>
          <pc:docMk/>
          <pc:sldMk cId="384081027" sldId="2147474168"/>
        </pc:sldMkLst>
        <pc:spChg chg="mod">
          <ac:chgData name="Elia, Marim" userId="6fb0e5d9-bfea-46f5-bb63-886ebdffab7b" providerId="ADAL" clId="{B2F38808-EFB0-4D13-A8B7-A342982BC3BC}" dt="2026-04-13T03:39:23.410" v="155" actId="20577"/>
          <ac:spMkLst>
            <pc:docMk/>
            <pc:sldMk cId="384081027" sldId="2147474168"/>
            <ac:spMk id="3" creationId="{41611E4E-EA12-36B6-E15F-1A9BB38D0CFF}"/>
          </ac:spMkLst>
        </pc:spChg>
      </pc:sldChg>
      <pc:sldChg chg="addSp delSp modSp mod setBg modClrScheme chgLayout">
        <pc:chgData name="Elia, Marim" userId="6fb0e5d9-bfea-46f5-bb63-886ebdffab7b" providerId="ADAL" clId="{B2F38808-EFB0-4D13-A8B7-A342982BC3BC}" dt="2026-04-13T04:31:53.325" v="415"/>
        <pc:sldMkLst>
          <pc:docMk/>
          <pc:sldMk cId="1267391467" sldId="2147474169"/>
        </pc:sldMkLst>
        <pc:spChg chg="mod ord">
          <ac:chgData name="Elia, Marim" userId="6fb0e5d9-bfea-46f5-bb63-886ebdffab7b" providerId="ADAL" clId="{B2F38808-EFB0-4D13-A8B7-A342982BC3BC}" dt="2026-04-13T04:30:18.215" v="410" actId="207"/>
          <ac:spMkLst>
            <pc:docMk/>
            <pc:sldMk cId="1267391467" sldId="2147474169"/>
            <ac:spMk id="3" creationId="{2375DA49-870A-AE28-2CAE-65C45309DA72}"/>
          </ac:spMkLst>
        </pc:spChg>
        <pc:picChg chg="add mod">
          <ac:chgData name="Elia, Marim" userId="6fb0e5d9-bfea-46f5-bb63-886ebdffab7b" providerId="ADAL" clId="{B2F38808-EFB0-4D13-A8B7-A342982BC3BC}" dt="2026-04-13T04:29:42.149" v="405" actId="1036"/>
          <ac:picMkLst>
            <pc:docMk/>
            <pc:sldMk cId="1267391467" sldId="2147474169"/>
            <ac:picMk id="4" creationId="{F2F82082-4E60-AE9C-B1BD-94B1DC9B8D00}"/>
          </ac:picMkLst>
        </pc:picChg>
      </pc:sldChg>
      <pc:sldChg chg="addSp modSp mod setBg modClrScheme chgLayout">
        <pc:chgData name="Elia, Marim" userId="6fb0e5d9-bfea-46f5-bb63-886ebdffab7b" providerId="ADAL" clId="{B2F38808-EFB0-4D13-A8B7-A342982BC3BC}" dt="2026-04-13T04:31:59.861" v="416"/>
        <pc:sldMkLst>
          <pc:docMk/>
          <pc:sldMk cId="2123613768" sldId="2147474184"/>
        </pc:sldMkLst>
        <pc:spChg chg="mod">
          <ac:chgData name="Elia, Marim" userId="6fb0e5d9-bfea-46f5-bb63-886ebdffab7b" providerId="ADAL" clId="{B2F38808-EFB0-4D13-A8B7-A342982BC3BC}" dt="2026-04-13T04:28:35.546" v="377" actId="20577"/>
          <ac:spMkLst>
            <pc:docMk/>
            <pc:sldMk cId="2123613768" sldId="2147474184"/>
            <ac:spMk id="4" creationId="{EA4906F5-AEA4-5FE0-FBD8-8D91A57FFEC8}"/>
          </ac:spMkLst>
        </pc:spChg>
        <pc:spChg chg="mod">
          <ac:chgData name="Elia, Marim" userId="6fb0e5d9-bfea-46f5-bb63-886ebdffab7b" providerId="ADAL" clId="{B2F38808-EFB0-4D13-A8B7-A342982BC3BC}" dt="2026-04-13T04:27:22.490" v="213" actId="207"/>
          <ac:spMkLst>
            <pc:docMk/>
            <pc:sldMk cId="2123613768" sldId="2147474184"/>
            <ac:spMk id="20" creationId="{297D5B0C-B397-165C-D2CC-5DD3EF83B4DC}"/>
          </ac:spMkLst>
        </pc:spChg>
        <pc:picChg chg="add mod">
          <ac:chgData name="Elia, Marim" userId="6fb0e5d9-bfea-46f5-bb63-886ebdffab7b" providerId="ADAL" clId="{B2F38808-EFB0-4D13-A8B7-A342982BC3BC}" dt="2026-04-13T04:27:35.099" v="215" actId="14100"/>
          <ac:picMkLst>
            <pc:docMk/>
            <pc:sldMk cId="2123613768" sldId="2147474184"/>
            <ac:picMk id="5" creationId="{3D70D16D-1733-F3FA-D729-B6957E5430E5}"/>
          </ac:picMkLst>
        </pc:picChg>
      </pc:sldChg>
      <pc:sldChg chg="addSp modSp add mod setBg modClrScheme chgLayout">
        <pc:chgData name="Elia, Marim" userId="6fb0e5d9-bfea-46f5-bb63-886ebdffab7b" providerId="ADAL" clId="{B2F38808-EFB0-4D13-A8B7-A342982BC3BC}" dt="2026-04-13T04:31:59.861" v="416"/>
        <pc:sldMkLst>
          <pc:docMk/>
          <pc:sldMk cId="341585405" sldId="2147474185"/>
        </pc:sldMkLst>
        <pc:spChg chg="mod ord">
          <ac:chgData name="Elia, Marim" userId="6fb0e5d9-bfea-46f5-bb63-886ebdffab7b" providerId="ADAL" clId="{B2F38808-EFB0-4D13-A8B7-A342982BC3BC}" dt="2026-04-13T04:20:23.213" v="204" actId="14100"/>
          <ac:spMkLst>
            <pc:docMk/>
            <pc:sldMk cId="341585405" sldId="2147474185"/>
            <ac:spMk id="4" creationId="{4C1E12D6-7152-32A4-8F40-A8B8F4B16ABF}"/>
          </ac:spMkLst>
        </pc:spChg>
        <pc:spChg chg="mod">
          <ac:chgData name="Elia, Marim" userId="6fb0e5d9-bfea-46f5-bb63-886ebdffab7b" providerId="ADAL" clId="{B2F38808-EFB0-4D13-A8B7-A342982BC3BC}" dt="2026-04-13T04:18:47.963" v="195" actId="207"/>
          <ac:spMkLst>
            <pc:docMk/>
            <pc:sldMk cId="341585405" sldId="2147474185"/>
            <ac:spMk id="20" creationId="{55C0E594-BFD3-4C12-F2C7-CBA74A92B175}"/>
          </ac:spMkLst>
        </pc:spChg>
        <pc:picChg chg="add mod">
          <ac:chgData name="Elia, Marim" userId="6fb0e5d9-bfea-46f5-bb63-886ebdffab7b" providerId="ADAL" clId="{B2F38808-EFB0-4D13-A8B7-A342982BC3BC}" dt="2026-04-13T04:18:57.385" v="197" actId="207"/>
          <ac:picMkLst>
            <pc:docMk/>
            <pc:sldMk cId="341585405" sldId="2147474185"/>
            <ac:picMk id="5" creationId="{93D71963-13E3-60FE-1EDA-97995F1CAF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69AD6-9A82-4F8A-B440-F71A65BFCC50}" type="datetimeFigureOut">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1DC9F-1511-4F00-B645-37C638AC766F}" type="slidenum">
              <a:t>‹#›</a:t>
            </a:fld>
            <a:endParaRPr lang="en-US"/>
          </a:p>
        </p:txBody>
      </p:sp>
    </p:spTree>
    <p:extLst>
      <p:ext uri="{BB962C8B-B14F-4D97-AF65-F5344CB8AC3E}">
        <p14:creationId xmlns:p14="http://schemas.microsoft.com/office/powerpoint/2010/main" val="310904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lbournecatholic.org/news/discipleship-encountering-jesu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Welcome to our Professional Learning Session where we invite you all  into a prayerful encounter with God through Creation, using the witness of St Francis of Assisi, Scripture, and the Canticle of Creation, and to begin forming a shared spiritual language that will later connect to </a:t>
            </a:r>
            <a:r>
              <a:rPr lang="en-AU" sz="1200" i="1" kern="1200">
                <a:solidFill>
                  <a:schemeClr val="tx1"/>
                </a:solidFill>
                <a:effectLst/>
                <a:latin typeface="+mn-lt"/>
                <a:ea typeface="+mn-ea"/>
                <a:cs typeface="+mn-cs"/>
              </a:rPr>
              <a:t>Laudato Si’</a:t>
            </a:r>
            <a:r>
              <a:rPr lang="en-AU" sz="1200" kern="1200">
                <a:solidFill>
                  <a:schemeClr val="tx1"/>
                </a:solidFill>
                <a:effectLst/>
                <a:latin typeface="+mn-lt"/>
                <a:ea typeface="+mn-ea"/>
                <a:cs typeface="+mn-cs"/>
              </a:rPr>
              <a:t> and Catholic Social Teaching.</a:t>
            </a:r>
          </a:p>
          <a:p>
            <a:endParaRPr lang="en-AU"/>
          </a:p>
        </p:txBody>
      </p:sp>
      <p:sp>
        <p:nvSpPr>
          <p:cNvPr id="4" name="Slide Number Placeholder 3"/>
          <p:cNvSpPr>
            <a:spLocks noGrp="1"/>
          </p:cNvSpPr>
          <p:nvPr>
            <p:ph type="sldNum" sz="quarter" idx="5"/>
          </p:nvPr>
        </p:nvSpPr>
        <p:spPr/>
        <p:txBody>
          <a:bodyPr/>
          <a:lstStyle/>
          <a:p>
            <a:fld id="{79C1DC9F-1511-4F00-B645-37C638AC766F}" type="slidenum">
              <a:rPr lang="en-AU" smtClean="0"/>
              <a:t>1</a:t>
            </a:fld>
            <a:endParaRPr lang="en-AU"/>
          </a:p>
        </p:txBody>
      </p:sp>
    </p:spTree>
    <p:extLst>
      <p:ext uri="{BB962C8B-B14F-4D97-AF65-F5344CB8AC3E}">
        <p14:creationId xmlns:p14="http://schemas.microsoft.com/office/powerpoint/2010/main" val="118480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a:t>
            </a:r>
            <a:r>
              <a:rPr lang="en-AU" sz="1200" kern="1200" dirty="0">
                <a:solidFill>
                  <a:schemeClr val="tx1"/>
                </a:solidFill>
                <a:effectLst/>
                <a:latin typeface="+mn-lt"/>
                <a:ea typeface="+mn-ea"/>
                <a:cs typeface="+mn-cs"/>
              </a:rPr>
              <a:t>Before we move into our ENGAGE section, think about one word, image or phrase that has stood out to you that you will now carry forward as we engage with Laudato Si, the Psalms and the Catholic Social Teachings. </a:t>
            </a:r>
          </a:p>
          <a:p>
            <a:endParaRPr lang="en-AU" dirty="0"/>
          </a:p>
        </p:txBody>
      </p:sp>
      <p:sp>
        <p:nvSpPr>
          <p:cNvPr id="4" name="Slide Number Placeholder 3"/>
          <p:cNvSpPr>
            <a:spLocks noGrp="1"/>
          </p:cNvSpPr>
          <p:nvPr>
            <p:ph type="sldNum" sz="quarter" idx="5"/>
          </p:nvPr>
        </p:nvSpPr>
        <p:spPr/>
        <p:txBody>
          <a:bodyPr/>
          <a:lstStyle/>
          <a:p>
            <a:fld id="{79C1DC9F-1511-4F00-B645-37C638AC766F}" type="slidenum">
              <a:rPr lang="en-AU" smtClean="0"/>
              <a:t>14</a:t>
            </a:fld>
            <a:endParaRPr lang="en-AU"/>
          </a:p>
        </p:txBody>
      </p:sp>
    </p:spTree>
    <p:extLst>
      <p:ext uri="{BB962C8B-B14F-4D97-AF65-F5344CB8AC3E}">
        <p14:creationId xmlns:p14="http://schemas.microsoft.com/office/powerpoint/2010/main" val="56667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9C1DC9F-1511-4F00-B645-37C638AC766F}" type="slidenum">
              <a:rPr lang="en-AU" smtClean="0"/>
              <a:t>19</a:t>
            </a:fld>
            <a:endParaRPr lang="en-AU"/>
          </a:p>
        </p:txBody>
      </p:sp>
    </p:spTree>
    <p:extLst>
      <p:ext uri="{BB962C8B-B14F-4D97-AF65-F5344CB8AC3E}">
        <p14:creationId xmlns:p14="http://schemas.microsoft.com/office/powerpoint/2010/main" val="10050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9C1DC9F-1511-4F00-B645-37C638AC766F}" type="slidenum">
              <a:rPr lang="en-AU" smtClean="0"/>
              <a:t>20</a:t>
            </a:fld>
            <a:endParaRPr lang="en-AU"/>
          </a:p>
        </p:txBody>
      </p:sp>
    </p:spTree>
    <p:extLst>
      <p:ext uri="{BB962C8B-B14F-4D97-AF65-F5344CB8AC3E}">
        <p14:creationId xmlns:p14="http://schemas.microsoft.com/office/powerpoint/2010/main" val="59322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9C1DC9F-1511-4F00-B645-37C638AC766F}" type="slidenum">
              <a:rPr lang="en-AU" smtClean="0"/>
              <a:t>22</a:t>
            </a:fld>
            <a:endParaRPr lang="en-AU"/>
          </a:p>
        </p:txBody>
      </p:sp>
    </p:spTree>
    <p:extLst>
      <p:ext uri="{BB962C8B-B14F-4D97-AF65-F5344CB8AC3E}">
        <p14:creationId xmlns:p14="http://schemas.microsoft.com/office/powerpoint/2010/main" val="236456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solidFill>
                  <a:srgbClr val="C00000"/>
                </a:solidFill>
              </a:rPr>
              <a:t>Carmela</a:t>
            </a:r>
          </a:p>
          <a:p>
            <a:endParaRPr lang="en-AU"/>
          </a:p>
        </p:txBody>
      </p:sp>
      <p:sp>
        <p:nvSpPr>
          <p:cNvPr id="4" name="Slide Number Placeholder 3"/>
          <p:cNvSpPr>
            <a:spLocks noGrp="1"/>
          </p:cNvSpPr>
          <p:nvPr>
            <p:ph type="sldNum" sz="quarter" idx="5"/>
          </p:nvPr>
        </p:nvSpPr>
        <p:spPr/>
        <p:txBody>
          <a:bodyPr/>
          <a:lstStyle/>
          <a:p>
            <a:fld id="{76CDCF8A-6BEA-4A36-B3D9-5DB652267E51}" type="slidenum">
              <a:rPr lang="en-AU" smtClean="0"/>
              <a:t>2</a:t>
            </a:fld>
            <a:endParaRPr lang="en-AU"/>
          </a:p>
        </p:txBody>
      </p:sp>
    </p:spTree>
    <p:extLst>
      <p:ext uri="{BB962C8B-B14F-4D97-AF65-F5344CB8AC3E}">
        <p14:creationId xmlns:p14="http://schemas.microsoft.com/office/powerpoint/2010/main" val="319622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720b7d623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AU"/>
          </a:p>
        </p:txBody>
      </p:sp>
      <p:sp>
        <p:nvSpPr>
          <p:cNvPr id="191" name="Google Shape;191;g3720b7d623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Full article: </a:t>
            </a:r>
            <a:r>
              <a:rPr lang="en-GB" u="sng">
                <a:solidFill>
                  <a:schemeClr val="hlink"/>
                </a:solidFill>
                <a:hlinkClick r:id="rId3"/>
              </a:rPr>
              <a:t>Discipleship: Encountering Jesus</a:t>
            </a:r>
            <a:endParaRPr sz="2300">
              <a:solidFill>
                <a:srgbClr val="FFFFFF"/>
              </a:solidFill>
              <a:highlight>
                <a:srgbClr val="6B7280"/>
              </a:highlight>
              <a:latin typeface="Helvetica Neue"/>
              <a:ea typeface="Helvetica Neue"/>
              <a:cs typeface="Helvetica Neue"/>
              <a:sym typeface="Helvetica Neue"/>
            </a:endParaRPr>
          </a:p>
          <a:p>
            <a:pPr marL="0" lvl="0" indent="0" algn="l" rtl="0">
              <a:spcBef>
                <a:spcPts val="0"/>
              </a:spcBef>
              <a:spcAft>
                <a:spcPts val="0"/>
              </a:spcAft>
              <a:buNone/>
            </a:pPr>
            <a:r>
              <a:rPr lang="en-GB" sz="1100">
                <a:latin typeface="Arial"/>
                <a:ea typeface="Arial"/>
                <a:cs typeface="Arial"/>
                <a:sym typeface="Arial"/>
              </a:rPr>
              <a:t>Artwork by: Greg Olsen</a:t>
            </a:r>
            <a:endParaRPr sz="1100">
              <a:latin typeface="Arial"/>
              <a:ea typeface="Arial"/>
              <a:cs typeface="Arial"/>
              <a:sym typeface="Arial"/>
            </a:endParaRPr>
          </a:p>
          <a:p>
            <a:pPr marL="0" lvl="0" indent="0" algn="l" rtl="0">
              <a:spcBef>
                <a:spcPts val="0"/>
              </a:spcBef>
              <a:spcAft>
                <a:spcPts val="0"/>
              </a:spcAft>
              <a:buNone/>
            </a:pPr>
            <a:endParaRPr/>
          </a:p>
        </p:txBody>
      </p:sp>
      <p:sp>
        <p:nvSpPr>
          <p:cNvPr id="192" name="Google Shape;192;g3720b7d623c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We now begin our Encounter with God.</a:t>
            </a:r>
          </a:p>
          <a:p>
            <a:r>
              <a:rPr lang="en-AU" sz="1200" kern="1200">
                <a:solidFill>
                  <a:schemeClr val="tx1"/>
                </a:solidFill>
                <a:effectLst/>
                <a:latin typeface="+mn-lt"/>
                <a:ea typeface="+mn-ea"/>
                <a:cs typeface="+mn-cs"/>
              </a:rPr>
              <a:t>We invite everyone to place your  feet on the floor, sit comfortably, and take a slow breath.</a:t>
            </a:r>
          </a:p>
          <a:p>
            <a:r>
              <a:rPr lang="en-AU" sz="1200" i="1" kern="1200">
                <a:solidFill>
                  <a:schemeClr val="tx1"/>
                </a:solidFill>
                <a:effectLst/>
                <a:latin typeface="+mn-lt"/>
                <a:ea typeface="+mn-ea"/>
                <a:cs typeface="+mn-cs"/>
              </a:rPr>
              <a:t>“We acknowledge God’s living presence in all of creation — in this space, in one another, and within ourselves.”</a:t>
            </a:r>
          </a:p>
          <a:p>
            <a:endParaRPr lang="en-AU" sz="1200" i="1" kern="1200">
              <a:solidFill>
                <a:schemeClr val="tx1"/>
              </a:solidFill>
              <a:effectLst/>
              <a:latin typeface="+mn-lt"/>
              <a:ea typeface="+mn-ea"/>
              <a:cs typeface="+mn-cs"/>
            </a:endParaRPr>
          </a:p>
          <a:p>
            <a:r>
              <a:rPr lang="en-AU" sz="1200" kern="1200">
                <a:solidFill>
                  <a:schemeClr val="tx1"/>
                </a:solidFill>
                <a:effectLst/>
                <a:latin typeface="+mn-lt"/>
                <a:ea typeface="+mn-ea"/>
                <a:cs typeface="+mn-cs"/>
              </a:rPr>
              <a:t>Briefly introduce St Francis as a model of Christian discipleship:</a:t>
            </a:r>
          </a:p>
          <a:p>
            <a:pPr lvl="0"/>
            <a:r>
              <a:rPr lang="en-AU" sz="1200" kern="1200">
                <a:solidFill>
                  <a:schemeClr val="tx1"/>
                </a:solidFill>
                <a:effectLst/>
                <a:latin typeface="+mn-lt"/>
                <a:ea typeface="+mn-ea"/>
                <a:cs typeface="+mn-cs"/>
              </a:rPr>
              <a:t>St Francis lived at a time of social upheaval and personal suffering.</a:t>
            </a:r>
          </a:p>
          <a:p>
            <a:pPr lvl="0"/>
            <a:r>
              <a:rPr lang="en-AU" sz="1200" kern="1200">
                <a:solidFill>
                  <a:schemeClr val="tx1"/>
                </a:solidFill>
                <a:effectLst/>
                <a:latin typeface="+mn-lt"/>
                <a:ea typeface="+mn-ea"/>
                <a:cs typeface="+mn-cs"/>
              </a:rPr>
              <a:t>He saw creation not as something to dominate, but as family — </a:t>
            </a:r>
            <a:r>
              <a:rPr lang="en-AU" sz="1200" i="1" kern="1200">
                <a:solidFill>
                  <a:schemeClr val="tx1"/>
                </a:solidFill>
                <a:effectLst/>
                <a:latin typeface="+mn-lt"/>
                <a:ea typeface="+mn-ea"/>
                <a:cs typeface="+mn-cs"/>
              </a:rPr>
              <a:t>Brother Sun, Sister Moon, Mother Earth</a:t>
            </a:r>
            <a:r>
              <a:rPr lang="en-AU" sz="1200" kern="1200">
                <a:solidFill>
                  <a:schemeClr val="tx1"/>
                </a:solidFill>
                <a:effectLst/>
                <a:latin typeface="+mn-lt"/>
                <a:ea typeface="+mn-ea"/>
                <a:cs typeface="+mn-cs"/>
              </a:rPr>
              <a:t>.</a:t>
            </a:r>
          </a:p>
          <a:p>
            <a:pPr lvl="0"/>
            <a:r>
              <a:rPr lang="en-AU" sz="1200" kern="1200">
                <a:solidFill>
                  <a:schemeClr val="tx1"/>
                </a:solidFill>
                <a:effectLst/>
                <a:latin typeface="+mn-lt"/>
                <a:ea typeface="+mn-ea"/>
                <a:cs typeface="+mn-cs"/>
              </a:rPr>
              <a:t>His fundamental value was radical poverty of spirit, humility, and praise of God through all creation.</a:t>
            </a: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“Francis teaches us that the way we see creation reveals the way we understand God.”</a:t>
            </a:r>
          </a:p>
          <a:p>
            <a:endParaRPr lang="en-AU" sz="120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79C1DC9F-1511-4F00-B645-37C638AC766F}" type="slidenum">
              <a:rPr lang="en-AU" smtClean="0"/>
              <a:t>5</a:t>
            </a:fld>
            <a:endParaRPr lang="en-AU"/>
          </a:p>
        </p:txBody>
      </p:sp>
    </p:spTree>
    <p:extLst>
      <p:ext uri="{BB962C8B-B14F-4D97-AF65-F5344CB8AC3E}">
        <p14:creationId xmlns:p14="http://schemas.microsoft.com/office/powerpoint/2010/main" val="265648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837B3-112E-A250-E889-F76244553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775F4-0996-FD97-4782-712D4A897DD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C0CF8B4-56E1-3908-9234-2D7CDE56E1A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EEB9C92-C44C-50CF-46C9-8B5189C70050}"/>
              </a:ext>
            </a:extLst>
          </p:cNvPr>
          <p:cNvSpPr>
            <a:spLocks noGrp="1"/>
          </p:cNvSpPr>
          <p:nvPr>
            <p:ph type="sldNum" sz="quarter" idx="5"/>
          </p:nvPr>
        </p:nvSpPr>
        <p:spPr/>
        <p:txBody>
          <a:bodyPr/>
          <a:lstStyle/>
          <a:p>
            <a:fld id="{79C1DC9F-1511-4F00-B645-37C638AC766F}" type="slidenum">
              <a:rPr lang="en-AU" smtClean="0"/>
              <a:t>6</a:t>
            </a:fld>
            <a:endParaRPr lang="en-AU"/>
          </a:p>
        </p:txBody>
      </p:sp>
    </p:spTree>
    <p:extLst>
      <p:ext uri="{BB962C8B-B14F-4D97-AF65-F5344CB8AC3E}">
        <p14:creationId xmlns:p14="http://schemas.microsoft.com/office/powerpoint/2010/main" val="361869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AFF0-8F2F-3825-8E46-D29AF0701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91CCB-62DA-C13E-4906-7C72D8B6F97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2D33F31-45FA-0AEB-2F73-2FAB7DCD2F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EA7CCAD-23FB-488E-FF4C-B2769D986CA2}"/>
              </a:ext>
            </a:extLst>
          </p:cNvPr>
          <p:cNvSpPr>
            <a:spLocks noGrp="1"/>
          </p:cNvSpPr>
          <p:nvPr>
            <p:ph type="sldNum" sz="quarter" idx="5"/>
          </p:nvPr>
        </p:nvSpPr>
        <p:spPr/>
        <p:txBody>
          <a:bodyPr/>
          <a:lstStyle/>
          <a:p>
            <a:fld id="{79C1DC9F-1511-4F00-B645-37C638AC766F}" type="slidenum">
              <a:rPr lang="en-AU" smtClean="0"/>
              <a:t>7</a:t>
            </a:fld>
            <a:endParaRPr lang="en-AU"/>
          </a:p>
        </p:txBody>
      </p:sp>
    </p:spTree>
    <p:extLst>
      <p:ext uri="{BB962C8B-B14F-4D97-AF65-F5344CB8AC3E}">
        <p14:creationId xmlns:p14="http://schemas.microsoft.com/office/powerpoint/2010/main" val="259628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50C1D-7254-C529-939B-E1ECCE66E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43622-74A5-7B89-E834-E34365E47F20}"/>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29DD1BA-9917-D4D1-B384-4961381C27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46CD39-0B31-C234-75BD-8F49FD32C19B}"/>
              </a:ext>
            </a:extLst>
          </p:cNvPr>
          <p:cNvSpPr>
            <a:spLocks noGrp="1"/>
          </p:cNvSpPr>
          <p:nvPr>
            <p:ph type="sldNum" sz="quarter" idx="5"/>
          </p:nvPr>
        </p:nvSpPr>
        <p:spPr/>
        <p:txBody>
          <a:bodyPr/>
          <a:lstStyle/>
          <a:p>
            <a:fld id="{79C1DC9F-1511-4F00-B645-37C638AC766F}" type="slidenum">
              <a:rPr lang="en-AU" smtClean="0"/>
              <a:t>8</a:t>
            </a:fld>
            <a:endParaRPr lang="en-AU"/>
          </a:p>
        </p:txBody>
      </p:sp>
    </p:spTree>
    <p:extLst>
      <p:ext uri="{BB962C8B-B14F-4D97-AF65-F5344CB8AC3E}">
        <p14:creationId xmlns:p14="http://schemas.microsoft.com/office/powerpoint/2010/main" val="7855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F7E7-BCFD-E96B-DDEB-03FA5B360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79B51-18DC-E847-88D1-F8BB7E665A8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BFCF014-5A44-B5BA-6C5C-313F26F15EB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FDCA24B-8B26-0B31-EE1D-D4BC25FF95D4}"/>
              </a:ext>
            </a:extLst>
          </p:cNvPr>
          <p:cNvSpPr>
            <a:spLocks noGrp="1"/>
          </p:cNvSpPr>
          <p:nvPr>
            <p:ph type="sldNum" sz="quarter" idx="5"/>
          </p:nvPr>
        </p:nvSpPr>
        <p:spPr/>
        <p:txBody>
          <a:bodyPr/>
          <a:lstStyle/>
          <a:p>
            <a:fld id="{79C1DC9F-1511-4F00-B645-37C638AC766F}" type="slidenum">
              <a:rPr lang="en-AU" smtClean="0"/>
              <a:t>9</a:t>
            </a:fld>
            <a:endParaRPr lang="en-AU"/>
          </a:p>
        </p:txBody>
      </p:sp>
    </p:spTree>
    <p:extLst>
      <p:ext uri="{BB962C8B-B14F-4D97-AF65-F5344CB8AC3E}">
        <p14:creationId xmlns:p14="http://schemas.microsoft.com/office/powerpoint/2010/main" val="253249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Facilitator: </a:t>
            </a:r>
            <a:r>
              <a:rPr lang="en-US" sz="1200" kern="1200">
                <a:solidFill>
                  <a:schemeClr val="tx1"/>
                </a:solidFill>
                <a:effectLst/>
                <a:latin typeface="+mn-lt"/>
                <a:ea typeface="+mn-ea"/>
                <a:cs typeface="+mn-cs"/>
              </a:rPr>
              <a:t>St Francis wrote </a:t>
            </a:r>
            <a:r>
              <a:rPr lang="en-US" sz="1200" i="1" kern="1200">
                <a:solidFill>
                  <a:schemeClr val="tx1"/>
                </a:solidFill>
                <a:effectLst/>
                <a:latin typeface="+mn-lt"/>
                <a:ea typeface="+mn-ea"/>
                <a:cs typeface="+mn-cs"/>
              </a:rPr>
              <a:t>The Canticle of the Creatures</a:t>
            </a:r>
            <a:r>
              <a:rPr lang="en-US" sz="1200" kern="1200">
                <a:solidFill>
                  <a:schemeClr val="tx1"/>
                </a:solidFill>
                <a:effectLst/>
                <a:latin typeface="+mn-lt"/>
                <a:ea typeface="+mn-ea"/>
                <a:cs typeface="+mn-cs"/>
              </a:rPr>
              <a:t> near the end of his life, during a time of great suffering.  He was physically unwell, largely blind, and deeply vulnerable. Rather than focusing on pain or complaint, Francis chose to write a song of praise. Through the Canticle, he expressed deep gratitude to God for all of creation, </a:t>
            </a:r>
            <a:r>
              <a:rPr lang="en-US" sz="1200" kern="1200" err="1">
                <a:solidFill>
                  <a:schemeClr val="tx1"/>
                </a:solidFill>
                <a:effectLst/>
                <a:latin typeface="+mn-lt"/>
                <a:ea typeface="+mn-ea"/>
                <a:cs typeface="+mn-cs"/>
              </a:rPr>
              <a:t>recognising</a:t>
            </a:r>
            <a:r>
              <a:rPr lang="en-US" sz="1200" kern="1200">
                <a:solidFill>
                  <a:schemeClr val="tx1"/>
                </a:solidFill>
                <a:effectLst/>
                <a:latin typeface="+mn-lt"/>
                <a:ea typeface="+mn-ea"/>
                <a:cs typeface="+mn-cs"/>
              </a:rPr>
              <a:t> every element of the natural world as a brother or sister that reflects God’s goodness.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Canticle reveals Francis’ unwavering faith and his belief that creation gives glory to God simply by being what it was created to be. Even in suffering, Francis saw beauty, relationship, and praise woven through the whole of creation — a vision that continues to inspire Christian spirituality and underpins the message of </a:t>
            </a:r>
            <a:r>
              <a:rPr lang="en-US" sz="1200" i="1" kern="1200">
                <a:solidFill>
                  <a:schemeClr val="tx1"/>
                </a:solidFill>
                <a:effectLst/>
                <a:latin typeface="+mn-lt"/>
                <a:ea typeface="+mn-ea"/>
                <a:cs typeface="+mn-cs"/>
              </a:rPr>
              <a:t>Laudato Si’</a:t>
            </a:r>
            <a:r>
              <a:rPr lang="en-US" sz="1200" kern="1200">
                <a:solidFill>
                  <a:schemeClr val="tx1"/>
                </a:solidFill>
                <a:effectLst/>
                <a:latin typeface="+mn-lt"/>
                <a:ea typeface="+mn-ea"/>
                <a:cs typeface="+mn-cs"/>
              </a:rPr>
              <a:t>.</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On slide:</a:t>
            </a:r>
          </a:p>
          <a:p>
            <a:r>
              <a:rPr lang="en-US" sz="1200" kern="1200">
                <a:solidFill>
                  <a:schemeClr val="tx1"/>
                </a:solidFill>
                <a:effectLst/>
                <a:latin typeface="+mn-lt"/>
                <a:ea typeface="+mn-ea"/>
                <a:cs typeface="+mn-cs"/>
              </a:rPr>
              <a:t>The Canticle of Creation (also called </a:t>
            </a:r>
            <a:r>
              <a:rPr lang="en-US" sz="1200" i="1" kern="1200">
                <a:solidFill>
                  <a:schemeClr val="tx1"/>
                </a:solidFill>
                <a:effectLst/>
                <a:latin typeface="+mn-lt"/>
                <a:ea typeface="+mn-ea"/>
                <a:cs typeface="+mn-cs"/>
              </a:rPr>
              <a:t>The Canticle of Brother Sun</a:t>
            </a:r>
            <a:r>
              <a:rPr lang="en-US" sz="1200" kern="1200">
                <a:solidFill>
                  <a:schemeClr val="tx1"/>
                </a:solidFill>
                <a:effectLst/>
                <a:latin typeface="+mn-lt"/>
                <a:ea typeface="+mn-ea"/>
                <a:cs typeface="+mn-cs"/>
              </a:rPr>
              <a:t>) was written by St Francis near the end of his life, when he was: </a:t>
            </a:r>
            <a:r>
              <a:rPr lang="en-AU"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Physically suffering</a:t>
            </a:r>
            <a:r>
              <a:rPr lang="en-AU"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Experiencing blindness</a:t>
            </a:r>
            <a:r>
              <a:rPr lang="en-AU"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Living in great vulnerability</a:t>
            </a:r>
            <a:r>
              <a:rPr lang="en-AU"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The Canticle is a song of praise, not lament.</a:t>
            </a:r>
            <a:r>
              <a:rPr lang="en-AU"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It echoes the themes of Psalm 148 and Psalm 19 — all creation glorifying God simply by being itself.</a:t>
            </a:r>
            <a:r>
              <a:rPr lang="en-AU" sz="1200" kern="1200">
                <a:solidFill>
                  <a:schemeClr val="tx1"/>
                </a:solidFill>
                <a:effectLst/>
                <a:latin typeface="+mn-lt"/>
                <a:ea typeface="+mn-ea"/>
                <a:cs typeface="+mn-cs"/>
              </a:rPr>
              <a:t> </a:t>
            </a:r>
          </a:p>
          <a:p>
            <a:endParaRPr lang="en-AU"/>
          </a:p>
        </p:txBody>
      </p:sp>
      <p:sp>
        <p:nvSpPr>
          <p:cNvPr id="4" name="Slide Number Placeholder 3"/>
          <p:cNvSpPr>
            <a:spLocks noGrp="1"/>
          </p:cNvSpPr>
          <p:nvPr>
            <p:ph type="sldNum" sz="quarter" idx="5"/>
          </p:nvPr>
        </p:nvSpPr>
        <p:spPr/>
        <p:txBody>
          <a:bodyPr/>
          <a:lstStyle/>
          <a:p>
            <a:fld id="{79C1DC9F-1511-4F00-B645-37C638AC766F}" type="slidenum">
              <a:rPr lang="en-AU" smtClean="0"/>
              <a:t>10</a:t>
            </a:fld>
            <a:endParaRPr lang="en-AU"/>
          </a:p>
        </p:txBody>
      </p:sp>
    </p:spTree>
    <p:extLst>
      <p:ext uri="{BB962C8B-B14F-4D97-AF65-F5344CB8AC3E}">
        <p14:creationId xmlns:p14="http://schemas.microsoft.com/office/powerpoint/2010/main" val="108442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B223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3D1E02-F330-DCAD-30EA-3A26208F16CB}"/>
              </a:ext>
            </a:extLst>
          </p:cNvPr>
          <p:cNvPicPr>
            <a:picLocks noChangeAspect="1"/>
          </p:cNvPicPr>
          <p:nvPr userDrawn="1"/>
        </p:nvPicPr>
        <p:blipFill>
          <a:blip r:embed="rId2"/>
          <a:stretch>
            <a:fillRect/>
          </a:stretch>
        </p:blipFill>
        <p:spPr>
          <a:xfrm>
            <a:off x="2495296" y="2861"/>
            <a:ext cx="9696705" cy="6855139"/>
          </a:xfrm>
          <a:prstGeom prst="rect">
            <a:avLst/>
          </a:prstGeom>
        </p:spPr>
      </p:pic>
      <p:sp>
        <p:nvSpPr>
          <p:cNvPr id="16" name="Title 1"/>
          <p:cNvSpPr>
            <a:spLocks noGrp="1"/>
          </p:cNvSpPr>
          <p:nvPr>
            <p:ph type="ctrTitle" hasCustomPrompt="1"/>
          </p:nvPr>
        </p:nvSpPr>
        <p:spPr>
          <a:xfrm>
            <a:off x="2223637" y="2054301"/>
            <a:ext cx="8884631" cy="742663"/>
          </a:xfrm>
          <a:prstGeom prst="rect">
            <a:avLst/>
          </a:prstGeom>
        </p:spPr>
        <p:txBody>
          <a:bodyPr lIns="0" tIns="0" rIns="0" bIns="0" anchor="t" anchorCtr="0">
            <a:noAutofit/>
          </a:bodyPr>
          <a:lstStyle>
            <a:lvl1pPr algn="l">
              <a:defRPr sz="3733" b="0" cap="none" baseline="0">
                <a:solidFill>
                  <a:srgbClr val="FFDF00"/>
                </a:solidFill>
              </a:defRPr>
            </a:lvl1pPr>
          </a:lstStyle>
          <a:p>
            <a:r>
              <a:rPr lang="en-AU"/>
              <a:t>Click to add title </a:t>
            </a:r>
            <a:endParaRPr lang="en-US"/>
          </a:p>
        </p:txBody>
      </p:sp>
      <p:sp>
        <p:nvSpPr>
          <p:cNvPr id="17" name="Subtitle 2"/>
          <p:cNvSpPr>
            <a:spLocks noGrp="1"/>
          </p:cNvSpPr>
          <p:nvPr>
            <p:ph type="subTitle" idx="1"/>
          </p:nvPr>
        </p:nvSpPr>
        <p:spPr>
          <a:xfrm>
            <a:off x="2223637" y="2796963"/>
            <a:ext cx="8884631" cy="925967"/>
          </a:xfrm>
          <a:prstGeom prst="rect">
            <a:avLst/>
          </a:prstGeom>
        </p:spPr>
        <p:txBody>
          <a:bodyPr lIns="0" tIns="0" rIns="0" bIns="0">
            <a:normAutofit/>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C893193C-BDB2-0B4D-AB75-D80B88244756}"/>
              </a:ext>
            </a:extLst>
          </p:cNvPr>
          <p:cNvSpPr>
            <a:spLocks noGrp="1"/>
          </p:cNvSpPr>
          <p:nvPr>
            <p:ph type="body" sz="quarter" idx="10" hasCustomPrompt="1"/>
          </p:nvPr>
        </p:nvSpPr>
        <p:spPr>
          <a:xfrm>
            <a:off x="857678" y="6461179"/>
            <a:ext cx="3007783" cy="205184"/>
          </a:xfrm>
          <a:prstGeom prst="rect">
            <a:avLst/>
          </a:prstGeom>
        </p:spPr>
        <p:txBody>
          <a:bodyPr lIns="0" tIns="0" rIns="0" bIns="0"/>
          <a:lstStyle>
            <a:lvl1pPr>
              <a:lnSpc>
                <a:spcPct val="100000"/>
              </a:lnSpc>
              <a:defRPr lang="en-AU" sz="1333" b="0" i="0" u="none" strike="noStrike" smtClean="0">
                <a:solidFill>
                  <a:schemeClr val="bg1"/>
                </a:solidFill>
                <a:effectLst/>
                <a:latin typeface="+mj-lt"/>
              </a:defRPr>
            </a:lvl1pPr>
          </a:lstStyle>
          <a:p>
            <a:pPr lvl="0"/>
            <a:r>
              <a:rPr lang="en-GB"/>
              <a:t>Content Manager Doc No</a:t>
            </a:r>
            <a:endParaRPr lang="en-US"/>
          </a:p>
        </p:txBody>
      </p:sp>
      <p:pic>
        <p:nvPicPr>
          <p:cNvPr id="7" name="Picture 6" descr="A picture containing text&#10;&#10;Description automatically generated">
            <a:extLst>
              <a:ext uri="{FF2B5EF4-FFF2-40B4-BE49-F238E27FC236}">
                <a16:creationId xmlns:a16="http://schemas.microsoft.com/office/drawing/2014/main" id="{B8D9F429-96C9-3D7E-DC26-9CC450C0CCEF}"/>
              </a:ext>
            </a:extLst>
          </p:cNvPr>
          <p:cNvPicPr>
            <a:picLocks noChangeAspect="1"/>
          </p:cNvPicPr>
          <p:nvPr userDrawn="1"/>
        </p:nvPicPr>
        <p:blipFill>
          <a:blip r:embed="rId3"/>
          <a:stretch>
            <a:fillRect/>
          </a:stretch>
        </p:blipFill>
        <p:spPr>
          <a:xfrm>
            <a:off x="767549" y="561905"/>
            <a:ext cx="6353872" cy="893513"/>
          </a:xfrm>
          <a:prstGeom prst="rect">
            <a:avLst/>
          </a:prstGeom>
        </p:spPr>
      </p:pic>
      <p:sp>
        <p:nvSpPr>
          <p:cNvPr id="4" name="Picture Placeholder 10">
            <a:extLst>
              <a:ext uri="{FF2B5EF4-FFF2-40B4-BE49-F238E27FC236}">
                <a16:creationId xmlns:a16="http://schemas.microsoft.com/office/drawing/2014/main" id="{F793E84F-D66D-A4E5-FB27-C614A4B59E2A}"/>
              </a:ext>
            </a:extLst>
          </p:cNvPr>
          <p:cNvSpPr>
            <a:spLocks noGrp="1"/>
          </p:cNvSpPr>
          <p:nvPr>
            <p:ph type="pic" sz="quarter" idx="13" hasCustomPrompt="1"/>
          </p:nvPr>
        </p:nvSpPr>
        <p:spPr>
          <a:xfrm>
            <a:off x="6417426" y="3845080"/>
            <a:ext cx="5783917" cy="3010059"/>
          </a:xfrm>
          <a:custGeom>
            <a:avLst/>
            <a:gdLst>
              <a:gd name="connsiteX0" fmla="*/ 677876 w 4486275"/>
              <a:gd name="connsiteY0" fmla="*/ 0 h 2257544"/>
              <a:gd name="connsiteX1" fmla="*/ 4486275 w 4486275"/>
              <a:gd name="connsiteY1" fmla="*/ 0 h 2257544"/>
              <a:gd name="connsiteX2" fmla="*/ 4486274 w 4486275"/>
              <a:gd name="connsiteY2" fmla="*/ 2257544 h 2257544"/>
              <a:gd name="connsiteX3" fmla="*/ 0 w 4486275"/>
              <a:gd name="connsiteY3" fmla="*/ 2257544 h 2257544"/>
              <a:gd name="connsiteX4" fmla="*/ 0 w 4486275"/>
              <a:gd name="connsiteY4" fmla="*/ 677876 h 2257544"/>
              <a:gd name="connsiteX5" fmla="*/ 677876 w 4486275"/>
              <a:gd name="connsiteY5" fmla="*/ 0 h 225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75" h="2257544">
                <a:moveTo>
                  <a:pt x="677876" y="0"/>
                </a:moveTo>
                <a:lnTo>
                  <a:pt x="4486275" y="0"/>
                </a:lnTo>
                <a:lnTo>
                  <a:pt x="4486274" y="2257544"/>
                </a:lnTo>
                <a:lnTo>
                  <a:pt x="0" y="2257544"/>
                </a:lnTo>
                <a:lnTo>
                  <a:pt x="0" y="677876"/>
                </a:lnTo>
                <a:cubicBezTo>
                  <a:pt x="0" y="303495"/>
                  <a:pt x="303495" y="0"/>
                  <a:pt x="677876" y="0"/>
                </a:cubicBezTo>
                <a:close/>
              </a:path>
            </a:pathLst>
          </a:custGeom>
          <a:noFill/>
          <a:ln>
            <a:noFill/>
          </a:ln>
        </p:spPr>
        <p:txBody>
          <a:bodyPr wrap="square">
            <a:noAutofit/>
          </a:bodyPr>
          <a:lstStyle>
            <a:lvl1pPr marL="0" indent="0" algn="ctr">
              <a:buNone/>
              <a:defRPr sz="2133">
                <a:solidFill>
                  <a:schemeClr val="bg1"/>
                </a:solidFill>
              </a:defRPr>
            </a:lvl1pPr>
          </a:lstStyle>
          <a:p>
            <a:r>
              <a:rPr lang="en-US"/>
              <a:t>Click icon to insert picture (optional)</a:t>
            </a:r>
          </a:p>
        </p:txBody>
      </p:sp>
    </p:spTree>
    <p:extLst>
      <p:ext uri="{BB962C8B-B14F-4D97-AF65-F5344CB8AC3E}">
        <p14:creationId xmlns:p14="http://schemas.microsoft.com/office/powerpoint/2010/main" val="3594653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rgbClr val="0B223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23BB0E-651D-2378-017F-159E2045AA20}"/>
              </a:ext>
            </a:extLst>
          </p:cNvPr>
          <p:cNvPicPr>
            <a:picLocks noChangeAspect="1"/>
          </p:cNvPicPr>
          <p:nvPr userDrawn="1"/>
        </p:nvPicPr>
        <p:blipFill>
          <a:blip r:embed="rId2"/>
          <a:stretch>
            <a:fillRect/>
          </a:stretch>
        </p:blipFill>
        <p:spPr>
          <a:xfrm>
            <a:off x="2495296" y="2861"/>
            <a:ext cx="9696705" cy="6855139"/>
          </a:xfrm>
          <a:prstGeom prst="rect">
            <a:avLst/>
          </a:prstGeom>
        </p:spPr>
      </p:pic>
      <p:pic>
        <p:nvPicPr>
          <p:cNvPr id="4" name="Picture 3">
            <a:extLst>
              <a:ext uri="{FF2B5EF4-FFF2-40B4-BE49-F238E27FC236}">
                <a16:creationId xmlns:a16="http://schemas.microsoft.com/office/drawing/2014/main" id="{D516FBE5-E9B7-38E4-152F-90C3C6CD36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0581" y="2207676"/>
            <a:ext cx="2780519" cy="2819213"/>
          </a:xfrm>
          <a:prstGeom prst="rect">
            <a:avLst/>
          </a:prstGeom>
        </p:spPr>
      </p:pic>
      <p:sp>
        <p:nvSpPr>
          <p:cNvPr id="5" name="TextBox 4">
            <a:extLst>
              <a:ext uri="{FF2B5EF4-FFF2-40B4-BE49-F238E27FC236}">
                <a16:creationId xmlns:a16="http://schemas.microsoft.com/office/drawing/2014/main" id="{2CBAF75B-AE96-1A8A-8689-1CC7453470D6}"/>
              </a:ext>
            </a:extLst>
          </p:cNvPr>
          <p:cNvSpPr txBox="1"/>
          <p:nvPr userDrawn="1"/>
        </p:nvSpPr>
        <p:spPr>
          <a:xfrm>
            <a:off x="982894" y="2372991"/>
            <a:ext cx="5641425" cy="3974421"/>
          </a:xfrm>
          <a:prstGeom prst="rect">
            <a:avLst/>
          </a:prstGeom>
          <a:noFill/>
        </p:spPr>
        <p:txBody>
          <a:bodyPr wrap="square">
            <a:spAutoFit/>
          </a:bodyPr>
          <a:lstStyle/>
          <a:p>
            <a:pPr defTabSz="829157"/>
            <a:r>
              <a:rPr lang="en-US" sz="1632" kern="0">
                <a:solidFill>
                  <a:srgbClr val="FFFFFF"/>
                </a:solidFill>
              </a:rPr>
              <a:t>We acknowledge that MACS offices and Catholic schools in the Archdiocese of Melbourne are situated on the lands of the five language groups that make up the Kulin Nation, who have walked upon and cared for this land for thousands of years. We acknowledge their continued deep spiritual connection and relationship to Country.</a:t>
            </a:r>
          </a:p>
          <a:p>
            <a:pPr defTabSz="829157"/>
            <a:endParaRPr lang="en-US" sz="1632" kern="0">
              <a:solidFill>
                <a:srgbClr val="FFFFFF"/>
              </a:solidFill>
            </a:endParaRPr>
          </a:p>
          <a:p>
            <a:pPr defTabSz="829157"/>
            <a:r>
              <a:rPr lang="en-US" sz="1632" kern="0">
                <a:solidFill>
                  <a:srgbClr val="FFFFFF"/>
                </a:solidFill>
              </a:rPr>
              <a:t>We pay respects to their Elders past, present and future, and commit to the ongoing journey of reconciliation.</a:t>
            </a:r>
          </a:p>
          <a:p>
            <a:pPr defTabSz="829157"/>
            <a:endParaRPr lang="en-US" sz="1632" kern="0">
              <a:solidFill>
                <a:srgbClr val="FFFFFF"/>
              </a:solidFill>
            </a:endParaRPr>
          </a:p>
          <a:p>
            <a:pPr defTabSz="829157"/>
            <a:endParaRPr lang="en-US" sz="1632" kern="0">
              <a:solidFill>
                <a:srgbClr val="FFFFFF"/>
              </a:solidFill>
            </a:endParaRPr>
          </a:p>
          <a:p>
            <a:pPr defTabSz="829157"/>
            <a:endParaRPr lang="en-US" sz="1632" kern="0">
              <a:solidFill>
                <a:srgbClr val="FFFFFF"/>
              </a:solidFill>
            </a:endParaRPr>
          </a:p>
          <a:p>
            <a:pPr defTabSz="829157"/>
            <a:endParaRPr lang="en-US" sz="1632" kern="0">
              <a:solidFill>
                <a:srgbClr val="FFFFFF"/>
              </a:solidFill>
            </a:endParaRPr>
          </a:p>
          <a:p>
            <a:pPr defTabSz="829157"/>
            <a:endParaRPr lang="en-US" sz="1632" kern="0">
              <a:solidFill>
                <a:srgbClr val="FFFFFF"/>
              </a:solidFill>
            </a:endParaRPr>
          </a:p>
          <a:p>
            <a:pPr defTabSz="829157"/>
            <a:r>
              <a:rPr lang="en-US" sz="1088" kern="0">
                <a:solidFill>
                  <a:srgbClr val="FFFFFF"/>
                </a:solidFill>
              </a:rPr>
              <a:t>Chelsea Sporle</a:t>
            </a:r>
          </a:p>
          <a:p>
            <a:pPr defTabSz="829157"/>
            <a:r>
              <a:rPr lang="en-US" sz="1088" kern="0">
                <a:solidFill>
                  <a:srgbClr val="FFFFFF"/>
                </a:solidFill>
              </a:rPr>
              <a:t>St Anne’s School, Sunbury, Year 4</a:t>
            </a:r>
          </a:p>
        </p:txBody>
      </p:sp>
      <p:pic>
        <p:nvPicPr>
          <p:cNvPr id="6" name="Picture 5" descr="Logo, company name&#10;&#10;Description automatically generated">
            <a:extLst>
              <a:ext uri="{FF2B5EF4-FFF2-40B4-BE49-F238E27FC236}">
                <a16:creationId xmlns:a16="http://schemas.microsoft.com/office/drawing/2014/main" id="{DD719B6C-C12F-E5AD-9EC5-135F7862D7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79018" y="5916537"/>
            <a:ext cx="489633" cy="406772"/>
          </a:xfrm>
          <a:prstGeom prst="rect">
            <a:avLst/>
          </a:prstGeom>
        </p:spPr>
      </p:pic>
      <p:sp>
        <p:nvSpPr>
          <p:cNvPr id="7" name="TextBox 6">
            <a:extLst>
              <a:ext uri="{FF2B5EF4-FFF2-40B4-BE49-F238E27FC236}">
                <a16:creationId xmlns:a16="http://schemas.microsoft.com/office/drawing/2014/main" id="{4CDA641A-CBC0-DF82-8296-EEF5AA82AC4D}"/>
              </a:ext>
            </a:extLst>
          </p:cNvPr>
          <p:cNvSpPr txBox="1"/>
          <p:nvPr userDrawn="1"/>
        </p:nvSpPr>
        <p:spPr>
          <a:xfrm>
            <a:off x="982894" y="935534"/>
            <a:ext cx="5217297" cy="1272143"/>
          </a:xfrm>
          <a:prstGeom prst="rect">
            <a:avLst/>
          </a:prstGeom>
          <a:noFill/>
        </p:spPr>
        <p:txBody>
          <a:bodyPr wrap="square" rtlCol="0">
            <a:spAutoFit/>
          </a:bodyPr>
          <a:lstStyle/>
          <a:p>
            <a:r>
              <a:rPr lang="en-US" sz="3733">
                <a:solidFill>
                  <a:srgbClr val="FFDF00"/>
                </a:solidFill>
              </a:rPr>
              <a:t>Acknowledgement </a:t>
            </a:r>
            <a:br>
              <a:rPr lang="en-US" sz="3733">
                <a:solidFill>
                  <a:srgbClr val="FFDF00"/>
                </a:solidFill>
              </a:rPr>
            </a:br>
            <a:r>
              <a:rPr lang="en-US" sz="3733">
                <a:solidFill>
                  <a:srgbClr val="FFDF00"/>
                </a:solidFill>
              </a:rPr>
              <a:t>of Country</a:t>
            </a:r>
          </a:p>
        </p:txBody>
      </p:sp>
    </p:spTree>
    <p:extLst>
      <p:ext uri="{BB962C8B-B14F-4D97-AF65-F5344CB8AC3E}">
        <p14:creationId xmlns:p14="http://schemas.microsoft.com/office/powerpoint/2010/main" val="3165639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title slide golden light">
    <p:bg>
      <p:bgPr>
        <a:solidFill>
          <a:srgbClr val="0B223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1E42FC-0CCC-CC08-C99A-801DDA80F776}"/>
              </a:ext>
            </a:extLst>
          </p:cNvPr>
          <p:cNvSpPr>
            <a:spLocks noGrp="1"/>
          </p:cNvSpPr>
          <p:nvPr>
            <p:ph type="ctrTitle" hasCustomPrompt="1"/>
          </p:nvPr>
        </p:nvSpPr>
        <p:spPr>
          <a:xfrm>
            <a:off x="767371" y="677056"/>
            <a:ext cx="5001253" cy="790501"/>
          </a:xfrm>
          <a:prstGeom prst="rect">
            <a:avLst/>
          </a:prstGeom>
        </p:spPr>
        <p:txBody>
          <a:bodyPr lIns="0" tIns="0" rIns="0" bIns="0" anchor="t" anchorCtr="0">
            <a:noAutofit/>
          </a:bodyPr>
          <a:lstStyle>
            <a:lvl1pPr algn="l">
              <a:defRPr sz="3733" b="0" cap="none" baseline="0">
                <a:solidFill>
                  <a:srgbClr val="FFDF00"/>
                </a:solidFill>
              </a:defRPr>
            </a:lvl1pPr>
          </a:lstStyle>
          <a:p>
            <a:r>
              <a:rPr lang="en-AU"/>
              <a:t>Click to add title </a:t>
            </a:r>
            <a:endParaRPr lang="en-US"/>
          </a:p>
        </p:txBody>
      </p:sp>
      <p:sp>
        <p:nvSpPr>
          <p:cNvPr id="7" name="Text Placeholder 2">
            <a:extLst>
              <a:ext uri="{FF2B5EF4-FFF2-40B4-BE49-F238E27FC236}">
                <a16:creationId xmlns:a16="http://schemas.microsoft.com/office/drawing/2014/main" id="{6E30BCAF-BE96-AE00-4293-B6C0274FE1C2}"/>
              </a:ext>
            </a:extLst>
          </p:cNvPr>
          <p:cNvSpPr>
            <a:spLocks noGrp="1"/>
          </p:cNvSpPr>
          <p:nvPr>
            <p:ph type="body" sz="quarter" idx="11"/>
          </p:nvPr>
        </p:nvSpPr>
        <p:spPr>
          <a:xfrm>
            <a:off x="823817" y="1715911"/>
            <a:ext cx="5001253" cy="4465033"/>
          </a:xfrm>
          <a:prstGeom prst="rect">
            <a:avLst/>
          </a:prstGeom>
        </p:spPr>
        <p:txBody>
          <a:bodyPr lIns="0" tIns="0" rIns="0" bIns="0"/>
          <a:lstStyle>
            <a:lvl1pPr marL="380990" indent="-380990">
              <a:lnSpc>
                <a:spcPct val="100000"/>
              </a:lnSpc>
              <a:spcAft>
                <a:spcPts val="800"/>
              </a:spcAft>
              <a:buClr>
                <a:srgbClr val="FFDF00"/>
              </a:buClr>
              <a:buFont typeface="Arial" panose="020B0604020202020204" pitchFamily="34" charset="0"/>
              <a:buChar char="•"/>
              <a:defRPr sz="2133" baseline="0">
                <a:solidFill>
                  <a:schemeClr val="bg1"/>
                </a:solidFill>
              </a:defRPr>
            </a:lvl1pPr>
            <a:lvl2pPr marL="721766" indent="-304792">
              <a:lnSpc>
                <a:spcPct val="100000"/>
              </a:lnSpc>
              <a:spcBef>
                <a:spcPts val="0"/>
              </a:spcBef>
              <a:spcAft>
                <a:spcPts val="800"/>
              </a:spcAft>
              <a:buClr>
                <a:srgbClr val="FFDF00"/>
              </a:buClr>
              <a:tabLst/>
              <a:defRPr sz="2133" baseline="0">
                <a:solidFill>
                  <a:schemeClr val="bg1"/>
                </a:solidFill>
              </a:defRPr>
            </a:lvl2pPr>
            <a:lvl3pPr>
              <a:lnSpc>
                <a:spcPct val="100000"/>
              </a:lnSpc>
              <a:spcBef>
                <a:spcPts val="0"/>
              </a:spcBef>
              <a:spcAft>
                <a:spcPts val="800"/>
              </a:spcAft>
              <a:buClr>
                <a:srgbClr val="FFDF00"/>
              </a:buClr>
              <a:defRPr sz="2133" baseline="0">
                <a:solidFill>
                  <a:schemeClr val="bg1"/>
                </a:solidFill>
              </a:defRPr>
            </a:lvl3pPr>
            <a:lvl4pPr>
              <a:lnSpc>
                <a:spcPct val="100000"/>
              </a:lnSpc>
              <a:spcBef>
                <a:spcPts val="0"/>
              </a:spcBef>
              <a:spcAft>
                <a:spcPts val="800"/>
              </a:spcAft>
              <a:defRPr sz="2133" baseline="0">
                <a:solidFill>
                  <a:schemeClr val="bg1"/>
                </a:solidFill>
              </a:defRPr>
            </a:lvl4pPr>
            <a:lvl5pPr>
              <a:lnSpc>
                <a:spcPct val="100000"/>
              </a:lnSpc>
              <a:spcBef>
                <a:spcPts val="0"/>
              </a:spcBef>
              <a:spcAft>
                <a:spcPts val="800"/>
              </a:spcAft>
              <a:defRPr sz="2133" baseline="0">
                <a:solidFill>
                  <a:schemeClr val="bg1"/>
                </a:solidFill>
              </a:defRPr>
            </a:lvl5pPr>
          </a:lstStyle>
          <a:p>
            <a:pPr lvl="0"/>
            <a:r>
              <a:rPr lang="en-GB"/>
              <a:t>Click to edit Master text styles</a:t>
            </a:r>
          </a:p>
          <a:p>
            <a:pPr lvl="1"/>
            <a:r>
              <a:rPr lang="en-GB"/>
              <a:t>Second level</a:t>
            </a:r>
          </a:p>
        </p:txBody>
      </p:sp>
      <p:pic>
        <p:nvPicPr>
          <p:cNvPr id="3" name="Picture 2">
            <a:extLst>
              <a:ext uri="{FF2B5EF4-FFF2-40B4-BE49-F238E27FC236}">
                <a16:creationId xmlns:a16="http://schemas.microsoft.com/office/drawing/2014/main" id="{1D93E9E9-4829-4CB5-433C-CB48871D0DE0}"/>
              </a:ext>
            </a:extLst>
          </p:cNvPr>
          <p:cNvPicPr>
            <a:picLocks noChangeAspect="1"/>
          </p:cNvPicPr>
          <p:nvPr userDrawn="1"/>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253711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title slide cyan">
    <p:bg>
      <p:bgPr>
        <a:solidFill>
          <a:srgbClr val="0B223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B79CE8-0CDB-38D8-9900-1188A89D47FF}"/>
              </a:ext>
            </a:extLst>
          </p:cNvPr>
          <p:cNvSpPr>
            <a:spLocks noGrp="1"/>
          </p:cNvSpPr>
          <p:nvPr>
            <p:ph type="ctrTitle" hasCustomPrompt="1"/>
          </p:nvPr>
        </p:nvSpPr>
        <p:spPr>
          <a:xfrm>
            <a:off x="767371" y="677056"/>
            <a:ext cx="5001253" cy="790501"/>
          </a:xfrm>
          <a:prstGeom prst="rect">
            <a:avLst/>
          </a:prstGeom>
        </p:spPr>
        <p:txBody>
          <a:bodyPr lIns="0" tIns="0" rIns="0" bIns="0" anchor="t" anchorCtr="0">
            <a:noAutofit/>
          </a:bodyPr>
          <a:lstStyle>
            <a:lvl1pPr algn="l">
              <a:defRPr sz="3733" b="0" cap="none" baseline="0">
                <a:solidFill>
                  <a:srgbClr val="FFDF00"/>
                </a:solidFill>
              </a:defRPr>
            </a:lvl1pPr>
          </a:lstStyle>
          <a:p>
            <a:r>
              <a:rPr lang="en-AU"/>
              <a:t>Click to add title </a:t>
            </a:r>
            <a:endParaRPr lang="en-US"/>
          </a:p>
        </p:txBody>
      </p:sp>
      <p:sp>
        <p:nvSpPr>
          <p:cNvPr id="6" name="Text Placeholder 2">
            <a:extLst>
              <a:ext uri="{FF2B5EF4-FFF2-40B4-BE49-F238E27FC236}">
                <a16:creationId xmlns:a16="http://schemas.microsoft.com/office/drawing/2014/main" id="{732926BC-3737-FBF0-F8D8-B92C8DFFE9B4}"/>
              </a:ext>
            </a:extLst>
          </p:cNvPr>
          <p:cNvSpPr>
            <a:spLocks noGrp="1"/>
          </p:cNvSpPr>
          <p:nvPr>
            <p:ph type="body" sz="quarter" idx="11"/>
          </p:nvPr>
        </p:nvSpPr>
        <p:spPr>
          <a:xfrm>
            <a:off x="823817" y="1715911"/>
            <a:ext cx="5001253" cy="4465033"/>
          </a:xfrm>
          <a:prstGeom prst="rect">
            <a:avLst/>
          </a:prstGeom>
        </p:spPr>
        <p:txBody>
          <a:bodyPr lIns="0" tIns="0" rIns="0" bIns="0"/>
          <a:lstStyle>
            <a:lvl1pPr marL="380990" indent="-380990">
              <a:lnSpc>
                <a:spcPct val="100000"/>
              </a:lnSpc>
              <a:spcAft>
                <a:spcPts val="800"/>
              </a:spcAft>
              <a:buClr>
                <a:srgbClr val="FFDF00"/>
              </a:buClr>
              <a:buFont typeface="Arial" panose="020B0604020202020204" pitchFamily="34" charset="0"/>
              <a:buChar char="•"/>
              <a:defRPr sz="2133" baseline="0">
                <a:solidFill>
                  <a:schemeClr val="bg1"/>
                </a:solidFill>
              </a:defRPr>
            </a:lvl1pPr>
            <a:lvl2pPr marL="654034" indent="-294210">
              <a:lnSpc>
                <a:spcPct val="100000"/>
              </a:lnSpc>
              <a:spcBef>
                <a:spcPts val="0"/>
              </a:spcBef>
              <a:spcAft>
                <a:spcPts val="800"/>
              </a:spcAft>
              <a:buClr>
                <a:srgbClr val="FFDF00"/>
              </a:buClr>
              <a:tabLst/>
              <a:defRPr sz="2133" baseline="0">
                <a:solidFill>
                  <a:schemeClr val="bg1"/>
                </a:solidFill>
              </a:defRPr>
            </a:lvl2pPr>
            <a:lvl3pPr>
              <a:lnSpc>
                <a:spcPct val="100000"/>
              </a:lnSpc>
              <a:spcBef>
                <a:spcPts val="0"/>
              </a:spcBef>
              <a:spcAft>
                <a:spcPts val="800"/>
              </a:spcAft>
              <a:buClr>
                <a:srgbClr val="FFDF00"/>
              </a:buClr>
              <a:defRPr sz="2133" baseline="0">
                <a:solidFill>
                  <a:schemeClr val="bg1"/>
                </a:solidFill>
              </a:defRPr>
            </a:lvl3pPr>
            <a:lvl4pPr>
              <a:lnSpc>
                <a:spcPct val="100000"/>
              </a:lnSpc>
              <a:spcBef>
                <a:spcPts val="0"/>
              </a:spcBef>
              <a:spcAft>
                <a:spcPts val="800"/>
              </a:spcAft>
              <a:defRPr sz="2133" baseline="0">
                <a:solidFill>
                  <a:schemeClr val="bg1"/>
                </a:solidFill>
              </a:defRPr>
            </a:lvl4pPr>
            <a:lvl5pPr>
              <a:lnSpc>
                <a:spcPct val="100000"/>
              </a:lnSpc>
              <a:spcBef>
                <a:spcPts val="0"/>
              </a:spcBef>
              <a:spcAft>
                <a:spcPts val="800"/>
              </a:spcAft>
              <a:defRPr sz="2133" baseline="0">
                <a:solidFill>
                  <a:schemeClr val="bg1"/>
                </a:solidFill>
              </a:defRPr>
            </a:lvl5pPr>
          </a:lstStyle>
          <a:p>
            <a:pPr lvl="0"/>
            <a:r>
              <a:rPr lang="en-GB"/>
              <a:t>Click to edit Master text styles</a:t>
            </a:r>
          </a:p>
          <a:p>
            <a:pPr lvl="1"/>
            <a:r>
              <a:rPr lang="en-GB"/>
              <a:t>Second level</a:t>
            </a:r>
          </a:p>
        </p:txBody>
      </p:sp>
      <p:pic>
        <p:nvPicPr>
          <p:cNvPr id="5" name="Picture 4">
            <a:extLst>
              <a:ext uri="{FF2B5EF4-FFF2-40B4-BE49-F238E27FC236}">
                <a16:creationId xmlns:a16="http://schemas.microsoft.com/office/drawing/2014/main" id="{218B5CE2-6883-5849-3182-E26C35B4CE61}"/>
              </a:ext>
            </a:extLst>
          </p:cNvPr>
          <p:cNvPicPr>
            <a:picLocks noChangeAspect="1"/>
          </p:cNvPicPr>
          <p:nvPr userDrawn="1"/>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242592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 title slide magenta">
    <p:bg>
      <p:bgPr>
        <a:solidFill>
          <a:srgbClr val="0B223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274E06-1178-EFB4-03D2-0A0B3B814D98}"/>
              </a:ext>
            </a:extLst>
          </p:cNvPr>
          <p:cNvSpPr>
            <a:spLocks noGrp="1"/>
          </p:cNvSpPr>
          <p:nvPr>
            <p:ph type="ctrTitle" hasCustomPrompt="1"/>
          </p:nvPr>
        </p:nvSpPr>
        <p:spPr>
          <a:xfrm>
            <a:off x="767371" y="677056"/>
            <a:ext cx="5001253" cy="790501"/>
          </a:xfrm>
          <a:prstGeom prst="rect">
            <a:avLst/>
          </a:prstGeom>
        </p:spPr>
        <p:txBody>
          <a:bodyPr lIns="0" tIns="0" rIns="0" bIns="0" anchor="t" anchorCtr="0">
            <a:noAutofit/>
          </a:bodyPr>
          <a:lstStyle>
            <a:lvl1pPr algn="l">
              <a:defRPr sz="3733" b="0" cap="none" baseline="0">
                <a:solidFill>
                  <a:srgbClr val="FFDF00"/>
                </a:solidFill>
              </a:defRPr>
            </a:lvl1pPr>
          </a:lstStyle>
          <a:p>
            <a:r>
              <a:rPr lang="en-AU"/>
              <a:t>Click to add title </a:t>
            </a:r>
            <a:endParaRPr lang="en-US"/>
          </a:p>
        </p:txBody>
      </p:sp>
      <p:sp>
        <p:nvSpPr>
          <p:cNvPr id="6" name="Text Placeholder 2">
            <a:extLst>
              <a:ext uri="{FF2B5EF4-FFF2-40B4-BE49-F238E27FC236}">
                <a16:creationId xmlns:a16="http://schemas.microsoft.com/office/drawing/2014/main" id="{CBCF53C0-ECFD-E356-8585-A42678BC04E9}"/>
              </a:ext>
            </a:extLst>
          </p:cNvPr>
          <p:cNvSpPr>
            <a:spLocks noGrp="1"/>
          </p:cNvSpPr>
          <p:nvPr>
            <p:ph type="body" sz="quarter" idx="11"/>
          </p:nvPr>
        </p:nvSpPr>
        <p:spPr>
          <a:xfrm>
            <a:off x="823817" y="1715911"/>
            <a:ext cx="5001253" cy="4465033"/>
          </a:xfrm>
          <a:prstGeom prst="rect">
            <a:avLst/>
          </a:prstGeom>
        </p:spPr>
        <p:txBody>
          <a:bodyPr lIns="0" tIns="0" rIns="0" bIns="0"/>
          <a:lstStyle>
            <a:lvl1pPr marL="380990" indent="-380990">
              <a:lnSpc>
                <a:spcPct val="100000"/>
              </a:lnSpc>
              <a:spcAft>
                <a:spcPts val="800"/>
              </a:spcAft>
              <a:buClr>
                <a:srgbClr val="FFDF00"/>
              </a:buClr>
              <a:buFont typeface="Arial" panose="020B0604020202020204" pitchFamily="34" charset="0"/>
              <a:buChar char="•"/>
              <a:defRPr sz="2133" baseline="0">
                <a:solidFill>
                  <a:schemeClr val="bg1"/>
                </a:solidFill>
              </a:defRPr>
            </a:lvl1pPr>
            <a:lvl2pPr marL="721766" indent="-304792">
              <a:lnSpc>
                <a:spcPct val="100000"/>
              </a:lnSpc>
              <a:spcBef>
                <a:spcPts val="0"/>
              </a:spcBef>
              <a:spcAft>
                <a:spcPts val="800"/>
              </a:spcAft>
              <a:buClr>
                <a:srgbClr val="FFDF00"/>
              </a:buClr>
              <a:tabLst/>
              <a:defRPr sz="2133" baseline="0">
                <a:solidFill>
                  <a:schemeClr val="bg1"/>
                </a:solidFill>
              </a:defRPr>
            </a:lvl2pPr>
            <a:lvl3pPr>
              <a:lnSpc>
                <a:spcPct val="100000"/>
              </a:lnSpc>
              <a:spcBef>
                <a:spcPts val="0"/>
              </a:spcBef>
              <a:spcAft>
                <a:spcPts val="800"/>
              </a:spcAft>
              <a:buClr>
                <a:srgbClr val="FFDF00"/>
              </a:buClr>
              <a:defRPr sz="2133" baseline="0">
                <a:solidFill>
                  <a:schemeClr val="bg1"/>
                </a:solidFill>
              </a:defRPr>
            </a:lvl3pPr>
            <a:lvl4pPr>
              <a:lnSpc>
                <a:spcPct val="100000"/>
              </a:lnSpc>
              <a:spcBef>
                <a:spcPts val="0"/>
              </a:spcBef>
              <a:spcAft>
                <a:spcPts val="800"/>
              </a:spcAft>
              <a:defRPr sz="2133" baseline="0">
                <a:solidFill>
                  <a:schemeClr val="bg1"/>
                </a:solidFill>
              </a:defRPr>
            </a:lvl4pPr>
            <a:lvl5pPr>
              <a:lnSpc>
                <a:spcPct val="100000"/>
              </a:lnSpc>
              <a:spcBef>
                <a:spcPts val="0"/>
              </a:spcBef>
              <a:spcAft>
                <a:spcPts val="800"/>
              </a:spcAft>
              <a:defRPr sz="2133" baseline="0">
                <a:solidFill>
                  <a:schemeClr val="bg1"/>
                </a:solidFill>
              </a:defRPr>
            </a:lvl5pPr>
          </a:lstStyle>
          <a:p>
            <a:pPr lvl="0"/>
            <a:r>
              <a:rPr lang="en-GB"/>
              <a:t>Click to edit Master text styles</a:t>
            </a:r>
          </a:p>
          <a:p>
            <a:pPr lvl="1"/>
            <a:r>
              <a:rPr lang="en-GB"/>
              <a:t>Second level</a:t>
            </a:r>
          </a:p>
        </p:txBody>
      </p:sp>
      <p:pic>
        <p:nvPicPr>
          <p:cNvPr id="3" name="Picture 2">
            <a:extLst>
              <a:ext uri="{FF2B5EF4-FFF2-40B4-BE49-F238E27FC236}">
                <a16:creationId xmlns:a16="http://schemas.microsoft.com/office/drawing/2014/main" id="{3B1A5F97-C076-7495-C9E5-EED8CE539284}"/>
              </a:ext>
            </a:extLst>
          </p:cNvPr>
          <p:cNvPicPr>
            <a:picLocks noChangeAspect="1"/>
          </p:cNvPicPr>
          <p:nvPr userDrawn="1"/>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340877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ub title slide blue">
  <p:cSld name="3_Sub title slide blue">
    <p:bg>
      <p:bgPr>
        <a:solidFill>
          <a:srgbClr val="0B223E"/>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767371" y="677056"/>
            <a:ext cx="5001200" cy="790400"/>
          </a:xfrm>
          <a:prstGeom prst="rect">
            <a:avLst/>
          </a:prstGeom>
          <a:noFill/>
          <a:ln>
            <a:noFill/>
          </a:ln>
        </p:spPr>
        <p:txBody>
          <a:bodyPr spcFirstLastPara="1" wrap="square" lIns="0" tIns="0" rIns="0" bIns="0" anchor="t" anchorCtr="0">
            <a:noAutofit/>
          </a:bodyPr>
          <a:lstStyle>
            <a:lvl1pPr marR="0" lvl="0" algn="l">
              <a:spcBef>
                <a:spcPts val="0"/>
              </a:spcBef>
              <a:spcAft>
                <a:spcPts val="0"/>
              </a:spcAft>
              <a:buClr>
                <a:srgbClr val="FFDF00"/>
              </a:buClr>
              <a:buSzPts val="2800"/>
              <a:buFont typeface="Arial"/>
              <a:buNone/>
              <a:defRPr sz="3733" b="0" i="0" u="none" strike="noStrike" cap="none">
                <a:solidFill>
                  <a:srgbClr val="FFDF00"/>
                </a:solidFill>
                <a:latin typeface="Arial"/>
                <a:ea typeface="Arial"/>
                <a:cs typeface="Arial"/>
                <a:sym typeface="Arial"/>
              </a:defRPr>
            </a:lvl1pPr>
            <a:lvl2pPr lvl="1">
              <a:spcBef>
                <a:spcPts val="0"/>
              </a:spcBef>
              <a:spcAft>
                <a:spcPts val="0"/>
              </a:spcAft>
              <a:buSzPts val="2800"/>
              <a:buNone/>
              <a:defRPr sz="2400"/>
            </a:lvl2pPr>
            <a:lvl3pPr lvl="2">
              <a:spcBef>
                <a:spcPts val="0"/>
              </a:spcBef>
              <a:spcAft>
                <a:spcPts val="0"/>
              </a:spcAft>
              <a:buSzPts val="2800"/>
              <a:buNone/>
              <a:defRPr sz="2400"/>
            </a:lvl3pPr>
            <a:lvl4pPr lvl="3">
              <a:spcBef>
                <a:spcPts val="0"/>
              </a:spcBef>
              <a:spcAft>
                <a:spcPts val="0"/>
              </a:spcAft>
              <a:buSzPts val="2800"/>
              <a:buNone/>
              <a:defRPr sz="2400"/>
            </a:lvl4pPr>
            <a:lvl5pPr lvl="4">
              <a:spcBef>
                <a:spcPts val="0"/>
              </a:spcBef>
              <a:spcAft>
                <a:spcPts val="0"/>
              </a:spcAft>
              <a:buSzPts val="2800"/>
              <a:buNone/>
              <a:defRPr sz="2400"/>
            </a:lvl5pPr>
            <a:lvl6pPr lvl="5">
              <a:spcBef>
                <a:spcPts val="0"/>
              </a:spcBef>
              <a:spcAft>
                <a:spcPts val="0"/>
              </a:spcAft>
              <a:buSzPts val="2800"/>
              <a:buNone/>
              <a:defRPr sz="2400"/>
            </a:lvl6pPr>
            <a:lvl7pPr lvl="6">
              <a:spcBef>
                <a:spcPts val="0"/>
              </a:spcBef>
              <a:spcAft>
                <a:spcPts val="0"/>
              </a:spcAft>
              <a:buSzPts val="2800"/>
              <a:buNone/>
              <a:defRPr sz="2400"/>
            </a:lvl7pPr>
            <a:lvl8pPr lvl="7">
              <a:spcBef>
                <a:spcPts val="0"/>
              </a:spcBef>
              <a:spcAft>
                <a:spcPts val="0"/>
              </a:spcAft>
              <a:buSzPts val="2800"/>
              <a:buNone/>
              <a:defRPr sz="2400"/>
            </a:lvl8pPr>
            <a:lvl9pPr lvl="8">
              <a:spcBef>
                <a:spcPts val="0"/>
              </a:spcBef>
              <a:spcAft>
                <a:spcPts val="0"/>
              </a:spcAft>
              <a:buSzPts val="2800"/>
              <a:buNone/>
              <a:defRPr sz="2400"/>
            </a:lvl9pPr>
          </a:lstStyle>
          <a:p>
            <a:endParaRPr/>
          </a:p>
        </p:txBody>
      </p:sp>
      <p:sp>
        <p:nvSpPr>
          <p:cNvPr id="70" name="Google Shape;70;p16"/>
          <p:cNvSpPr txBox="1">
            <a:spLocks noGrp="1"/>
          </p:cNvSpPr>
          <p:nvPr>
            <p:ph type="body" idx="1"/>
          </p:nvPr>
        </p:nvSpPr>
        <p:spPr>
          <a:xfrm>
            <a:off x="823817" y="1715911"/>
            <a:ext cx="5001200" cy="4465200"/>
          </a:xfrm>
          <a:prstGeom prst="rect">
            <a:avLst/>
          </a:prstGeom>
          <a:noFill/>
          <a:ln>
            <a:noFill/>
          </a:ln>
        </p:spPr>
        <p:txBody>
          <a:bodyPr spcFirstLastPara="1" wrap="square" lIns="0" tIns="0" rIns="0" bIns="0" anchor="t" anchorCtr="0">
            <a:normAutofit/>
          </a:bodyPr>
          <a:lstStyle>
            <a:lvl1pPr marL="609570" marR="0" lvl="0" indent="-440245" algn="l">
              <a:lnSpc>
                <a:spcPct val="100000"/>
              </a:lnSpc>
              <a:spcBef>
                <a:spcPts val="0"/>
              </a:spcBef>
              <a:spcAft>
                <a:spcPts val="0"/>
              </a:spcAft>
              <a:buClr>
                <a:srgbClr val="FFDF00"/>
              </a:buClr>
              <a:buSzPts val="1600"/>
              <a:buFont typeface="Arial"/>
              <a:buChar char="•"/>
              <a:defRPr sz="2133" b="0" i="0" u="none" strike="noStrike" cap="none">
                <a:solidFill>
                  <a:schemeClr val="lt1"/>
                </a:solidFill>
                <a:latin typeface="Arial"/>
                <a:ea typeface="Arial"/>
                <a:cs typeface="Arial"/>
                <a:sym typeface="Arial"/>
              </a:defRPr>
            </a:lvl1pPr>
            <a:lvl2pPr marL="1219140" marR="0" lvl="1" indent="-440245" algn="l">
              <a:lnSpc>
                <a:spcPct val="100000"/>
              </a:lnSpc>
              <a:spcBef>
                <a:spcPts val="800"/>
              </a:spcBef>
              <a:spcAft>
                <a:spcPts val="0"/>
              </a:spcAft>
              <a:buClr>
                <a:srgbClr val="FFDF00"/>
              </a:buClr>
              <a:buSzPts val="1600"/>
              <a:buFont typeface="Merriweather Sans"/>
              <a:buChar char="-"/>
              <a:defRPr sz="2133" b="0" i="0" u="none" strike="noStrike" cap="none">
                <a:solidFill>
                  <a:schemeClr val="lt1"/>
                </a:solidFill>
                <a:latin typeface="Arial"/>
                <a:ea typeface="Arial"/>
                <a:cs typeface="Arial"/>
                <a:sym typeface="Arial"/>
              </a:defRPr>
            </a:lvl2pPr>
            <a:lvl3pPr marL="1828709" marR="0" lvl="2" indent="-440245" algn="l">
              <a:lnSpc>
                <a:spcPct val="100000"/>
              </a:lnSpc>
              <a:spcBef>
                <a:spcPts val="800"/>
              </a:spcBef>
              <a:spcAft>
                <a:spcPts val="0"/>
              </a:spcAft>
              <a:buClr>
                <a:srgbClr val="FFDF00"/>
              </a:buClr>
              <a:buSzPts val="1600"/>
              <a:buFont typeface="Arial"/>
              <a:buChar char="•"/>
              <a:defRPr sz="2133" b="0" i="0" u="none" strike="noStrike" cap="none">
                <a:solidFill>
                  <a:schemeClr val="lt1"/>
                </a:solidFill>
                <a:latin typeface="Arial"/>
                <a:ea typeface="Arial"/>
                <a:cs typeface="Arial"/>
                <a:sym typeface="Arial"/>
              </a:defRPr>
            </a:lvl3pPr>
            <a:lvl4pPr marL="2438278" marR="0" lvl="3" indent="-440245" algn="l">
              <a:lnSpc>
                <a:spcPct val="100000"/>
              </a:lnSpc>
              <a:spcBef>
                <a:spcPts val="800"/>
              </a:spcBef>
              <a:spcAft>
                <a:spcPts val="0"/>
              </a:spcAft>
              <a:buClr>
                <a:srgbClr val="A5A5A5"/>
              </a:buClr>
              <a:buSzPts val="1600"/>
              <a:buFont typeface="Merriweather Sans"/>
              <a:buChar char="-"/>
              <a:defRPr sz="2133" b="0" i="0" u="none" strike="noStrike" cap="none">
                <a:solidFill>
                  <a:schemeClr val="lt1"/>
                </a:solidFill>
                <a:latin typeface="Arial"/>
                <a:ea typeface="Arial"/>
                <a:cs typeface="Arial"/>
                <a:sym typeface="Arial"/>
              </a:defRPr>
            </a:lvl4pPr>
            <a:lvl5pPr marL="3047848" marR="0" lvl="4" indent="-440245" algn="l">
              <a:lnSpc>
                <a:spcPct val="100000"/>
              </a:lnSpc>
              <a:spcBef>
                <a:spcPts val="800"/>
              </a:spcBef>
              <a:spcAft>
                <a:spcPts val="0"/>
              </a:spcAft>
              <a:buClr>
                <a:srgbClr val="A5A5A5"/>
              </a:buClr>
              <a:buSzPts val="1600"/>
              <a:buFont typeface="Arial"/>
              <a:buChar char="•"/>
              <a:defRPr sz="2133" b="0" i="0" u="none" strike="noStrike" cap="none">
                <a:solidFill>
                  <a:schemeClr val="lt1"/>
                </a:solidFill>
                <a:latin typeface="Arial"/>
                <a:ea typeface="Arial"/>
                <a:cs typeface="Arial"/>
                <a:sym typeface="Arial"/>
              </a:defRPr>
            </a:lvl5pPr>
            <a:lvl6pPr marL="3657418" marR="0" lvl="5" indent="-474109" algn="l">
              <a:spcBef>
                <a:spcPts val="800"/>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6987" marR="0" lvl="6" indent="-474109" algn="l">
              <a:spcBef>
                <a:spcPts val="1600"/>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557" marR="0" lvl="7" indent="-474109" algn="l">
              <a:spcBef>
                <a:spcPts val="1600"/>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126" marR="0" lvl="8" indent="-474109" algn="l">
              <a:spcBef>
                <a:spcPts val="1600"/>
              </a:spcBef>
              <a:spcAft>
                <a:spcPts val="160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1" name="Google Shape;71;p16"/>
          <p:cNvPicPr preferRelativeResize="0"/>
          <p:nvPr/>
        </p:nvPicPr>
        <p:blipFill rotWithShape="1">
          <a:blip r:embed="rId2">
            <a:alphaModFix/>
          </a:blip>
          <a:srcRect/>
          <a:stretch/>
        </p:blipFill>
        <p:spPr>
          <a:xfrm>
            <a:off x="5334000" y="0"/>
            <a:ext cx="6858000" cy="6858000"/>
          </a:xfrm>
          <a:prstGeom prst="rect">
            <a:avLst/>
          </a:prstGeom>
          <a:noFill/>
          <a:ln>
            <a:noFill/>
          </a:ln>
        </p:spPr>
      </p:pic>
    </p:spTree>
    <p:extLst>
      <p:ext uri="{BB962C8B-B14F-4D97-AF65-F5344CB8AC3E}">
        <p14:creationId xmlns:p14="http://schemas.microsoft.com/office/powerpoint/2010/main" val="2557109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4F82-32CD-6250-203E-EF056F8DD3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F1BF45F-ADAF-D38F-76EE-D2AA30472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D061D82-430B-E618-D708-3681127AC006}"/>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5" name="Footer Placeholder 4">
            <a:extLst>
              <a:ext uri="{FF2B5EF4-FFF2-40B4-BE49-F238E27FC236}">
                <a16:creationId xmlns:a16="http://schemas.microsoft.com/office/drawing/2014/main" id="{12488348-E6CE-5027-C48A-44C1E27815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90A7AA-4CE2-486E-593D-EE94D9D2A671}"/>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368173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70B6-7A1F-DAD7-E428-FD6D8F09CB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DCE589-C62E-E18A-ABC4-1BDDC3C229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43155F-ACA7-C3AA-58B8-414C67641E21}"/>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5" name="Footer Placeholder 4">
            <a:extLst>
              <a:ext uri="{FF2B5EF4-FFF2-40B4-BE49-F238E27FC236}">
                <a16:creationId xmlns:a16="http://schemas.microsoft.com/office/drawing/2014/main" id="{1DD338F9-349E-D6C8-2073-68B8F9C0CE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E7EDC1-AC11-BDF4-53E0-636899E638B9}"/>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284606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EC34-29F6-CD66-201B-AACD7CA3DA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D65D577-DB08-B3FF-AE28-026080AB29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C4698-C230-7E87-5DD6-402B26E00761}"/>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5" name="Footer Placeholder 4">
            <a:extLst>
              <a:ext uri="{FF2B5EF4-FFF2-40B4-BE49-F238E27FC236}">
                <a16:creationId xmlns:a16="http://schemas.microsoft.com/office/drawing/2014/main" id="{9D1D26F9-EA59-D7E8-3C5C-A66266BFD6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00E984-9984-6104-272C-9824CAF26D7B}"/>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1041517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C8BB-7463-2642-9AFD-7A40E03F77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6603741-2E3C-F59C-693A-843DEC2D78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E43D59D-D71B-CBBB-B1F5-EFF6673CF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D4B9454-B4C9-4040-3286-1F900075154F}"/>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6" name="Footer Placeholder 5">
            <a:extLst>
              <a:ext uri="{FF2B5EF4-FFF2-40B4-BE49-F238E27FC236}">
                <a16:creationId xmlns:a16="http://schemas.microsoft.com/office/drawing/2014/main" id="{695DA93B-FE0B-FF67-8C60-B5B6E9C6CA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C946590-ABC0-D50C-231A-99FCC52663A3}"/>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56424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1107-340D-45AB-5D22-090B725918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F3F382F-7050-6A86-6BF8-66CCAA99B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31D60-61B7-703E-A6D4-25ED7935FB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8A19301-241E-7F90-186F-6AFA557A4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91D176-7C5B-3922-143C-2B57BF113C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1851F0A-9193-BAFC-E2F3-3D7FEC9C97C5}"/>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8" name="Footer Placeholder 7">
            <a:extLst>
              <a:ext uri="{FF2B5EF4-FFF2-40B4-BE49-F238E27FC236}">
                <a16:creationId xmlns:a16="http://schemas.microsoft.com/office/drawing/2014/main" id="{6F2A96BC-419D-7922-39D8-943396737D4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9C14E3D-40F4-9E59-6B32-A725EEDAB5C0}"/>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2126611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A149-640E-972D-4444-F53296811D8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8795AAE-AD03-6E49-D672-112180295DA6}"/>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4" name="Footer Placeholder 3">
            <a:extLst>
              <a:ext uri="{FF2B5EF4-FFF2-40B4-BE49-F238E27FC236}">
                <a16:creationId xmlns:a16="http://schemas.microsoft.com/office/drawing/2014/main" id="{7836C3AB-5D9E-9CB0-1661-E9E5C3AEC4D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AED6D7-491A-2504-93E7-BEC0A2503CBE}"/>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1386748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F9AC9-8107-E605-599B-B574E401289B}"/>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3" name="Footer Placeholder 2">
            <a:extLst>
              <a:ext uri="{FF2B5EF4-FFF2-40B4-BE49-F238E27FC236}">
                <a16:creationId xmlns:a16="http://schemas.microsoft.com/office/drawing/2014/main" id="{C3D78F1C-CA80-66B0-5D43-BDC965128AE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67452E7-CF10-D80E-1A06-AD44CB34E1C9}"/>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1353686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6937-87B0-7F50-E572-1367DA7C3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560B0EB-6652-718A-7903-B73A8A41A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4BB11DA-DEBA-98A9-7C0A-D064491A6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E1E68-8DCD-5D83-2D71-99B71E5AA8E7}"/>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6" name="Footer Placeholder 5">
            <a:extLst>
              <a:ext uri="{FF2B5EF4-FFF2-40B4-BE49-F238E27FC236}">
                <a16:creationId xmlns:a16="http://schemas.microsoft.com/office/drawing/2014/main" id="{4ED96B30-FCF1-C2CE-1B7A-CD758925B1D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43977B-BEE2-B405-5EB6-86804B3A6995}"/>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158489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7828-763A-6579-A1C5-2903DC28F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D51C5FA-4BF6-4B12-4458-FF9B0308B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E59FD07-C814-CBA3-6795-9516F6151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9F66FA-BB45-F053-69AA-602FC10328BF}"/>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6" name="Footer Placeholder 5">
            <a:extLst>
              <a:ext uri="{FF2B5EF4-FFF2-40B4-BE49-F238E27FC236}">
                <a16:creationId xmlns:a16="http://schemas.microsoft.com/office/drawing/2014/main" id="{BF37078D-99D9-582E-E79D-8A66760FB3E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30D23F-80A4-4B80-864D-9BA23194049F}"/>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4246281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A618-C5D6-2542-BFD1-6D8E0D3E3FC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ED1F52A-7D8D-DE39-734D-34437D81B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A2213E-0457-3021-9CCD-2C6716A88F01}"/>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5" name="Footer Placeholder 4">
            <a:extLst>
              <a:ext uri="{FF2B5EF4-FFF2-40B4-BE49-F238E27FC236}">
                <a16:creationId xmlns:a16="http://schemas.microsoft.com/office/drawing/2014/main" id="{9EFDB213-7390-4042-FF80-DBBB6ADD25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370F86-5753-DD81-5F2E-F857449B91A2}"/>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329927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2E473-33CB-2DB2-2800-7F00BD52C7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809056B-A294-79C6-04AC-E070567D3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828FC94-2198-1119-74CD-453119B1F4FA}"/>
              </a:ext>
            </a:extLst>
          </p:cNvPr>
          <p:cNvSpPr>
            <a:spLocks noGrp="1"/>
          </p:cNvSpPr>
          <p:nvPr>
            <p:ph type="dt" sz="half" idx="10"/>
          </p:nvPr>
        </p:nvSpPr>
        <p:spPr/>
        <p:txBody>
          <a:bodyPr/>
          <a:lstStyle/>
          <a:p>
            <a:fld id="{59B51FFB-E25B-445E-8A06-AF190FD6F307}" type="datetimeFigureOut">
              <a:rPr lang="en-AU" smtClean="0"/>
              <a:t>16/04/2026</a:t>
            </a:fld>
            <a:endParaRPr lang="en-AU"/>
          </a:p>
        </p:txBody>
      </p:sp>
      <p:sp>
        <p:nvSpPr>
          <p:cNvPr id="5" name="Footer Placeholder 4">
            <a:extLst>
              <a:ext uri="{FF2B5EF4-FFF2-40B4-BE49-F238E27FC236}">
                <a16:creationId xmlns:a16="http://schemas.microsoft.com/office/drawing/2014/main" id="{651D7426-E0B6-78DE-20CA-0F7D43D1D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ECAE44-F15C-36B2-FAAB-04D988980922}"/>
              </a:ext>
            </a:extLst>
          </p:cNvPr>
          <p:cNvSpPr>
            <a:spLocks noGrp="1"/>
          </p:cNvSpPr>
          <p:nvPr>
            <p:ph type="sldNum" sz="quarter" idx="12"/>
          </p:nvPr>
        </p:nvSpPr>
        <p:spPr/>
        <p:txBody>
          <a:bodyPr/>
          <a:lstStyle/>
          <a:p>
            <a:fld id="{0A73EE47-AAC4-4257-9329-5B5043FE2D62}" type="slidenum">
              <a:rPr lang="en-AU" smtClean="0"/>
              <a:t>‹#›</a:t>
            </a:fld>
            <a:endParaRPr lang="en-AU"/>
          </a:p>
        </p:txBody>
      </p:sp>
    </p:spTree>
    <p:extLst>
      <p:ext uri="{BB962C8B-B14F-4D97-AF65-F5344CB8AC3E}">
        <p14:creationId xmlns:p14="http://schemas.microsoft.com/office/powerpoint/2010/main" val="2703629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 title slide golden light">
    <p:bg>
      <p:bgPr>
        <a:solidFill>
          <a:srgbClr val="0B223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1E42FC-0CCC-CC08-C99A-801DDA80F776}"/>
              </a:ext>
            </a:extLst>
          </p:cNvPr>
          <p:cNvSpPr>
            <a:spLocks noGrp="1"/>
          </p:cNvSpPr>
          <p:nvPr>
            <p:ph type="ctrTitle" hasCustomPrompt="1"/>
          </p:nvPr>
        </p:nvSpPr>
        <p:spPr>
          <a:xfrm>
            <a:off x="767371" y="677056"/>
            <a:ext cx="5001253" cy="790501"/>
          </a:xfrm>
          <a:prstGeom prst="rect">
            <a:avLst/>
          </a:prstGeom>
        </p:spPr>
        <p:txBody>
          <a:bodyPr lIns="0" tIns="0" rIns="0" bIns="0" anchor="t" anchorCtr="0">
            <a:noAutofit/>
          </a:bodyPr>
          <a:lstStyle>
            <a:lvl1pPr algn="l">
              <a:defRPr sz="3733" b="0" cap="none" baseline="0">
                <a:solidFill>
                  <a:srgbClr val="FFDF00"/>
                </a:solidFill>
              </a:defRPr>
            </a:lvl1pPr>
          </a:lstStyle>
          <a:p>
            <a:r>
              <a:rPr lang="en-AU"/>
              <a:t>Click to add title </a:t>
            </a:r>
            <a:endParaRPr lang="en-US"/>
          </a:p>
        </p:txBody>
      </p:sp>
      <p:sp>
        <p:nvSpPr>
          <p:cNvPr id="7" name="Text Placeholder 2">
            <a:extLst>
              <a:ext uri="{FF2B5EF4-FFF2-40B4-BE49-F238E27FC236}">
                <a16:creationId xmlns:a16="http://schemas.microsoft.com/office/drawing/2014/main" id="{6E30BCAF-BE96-AE00-4293-B6C0274FE1C2}"/>
              </a:ext>
            </a:extLst>
          </p:cNvPr>
          <p:cNvSpPr>
            <a:spLocks noGrp="1"/>
          </p:cNvSpPr>
          <p:nvPr>
            <p:ph type="body" sz="quarter" idx="11"/>
          </p:nvPr>
        </p:nvSpPr>
        <p:spPr>
          <a:xfrm>
            <a:off x="823817" y="1715911"/>
            <a:ext cx="5001253" cy="4465033"/>
          </a:xfrm>
          <a:prstGeom prst="rect">
            <a:avLst/>
          </a:prstGeom>
        </p:spPr>
        <p:txBody>
          <a:bodyPr lIns="0" tIns="0" rIns="0" bIns="0"/>
          <a:lstStyle>
            <a:lvl1pPr marL="380990" indent="-380990">
              <a:lnSpc>
                <a:spcPct val="100000"/>
              </a:lnSpc>
              <a:spcAft>
                <a:spcPts val="800"/>
              </a:spcAft>
              <a:buClr>
                <a:srgbClr val="FFDF00"/>
              </a:buClr>
              <a:buFont typeface="Arial" panose="020B0604020202020204" pitchFamily="34" charset="0"/>
              <a:buChar char="•"/>
              <a:defRPr sz="2133" baseline="0">
                <a:solidFill>
                  <a:schemeClr val="bg1"/>
                </a:solidFill>
              </a:defRPr>
            </a:lvl1pPr>
            <a:lvl2pPr marL="721766" indent="-304792">
              <a:lnSpc>
                <a:spcPct val="100000"/>
              </a:lnSpc>
              <a:spcBef>
                <a:spcPts val="0"/>
              </a:spcBef>
              <a:spcAft>
                <a:spcPts val="800"/>
              </a:spcAft>
              <a:buClr>
                <a:srgbClr val="FFDF00"/>
              </a:buClr>
              <a:tabLst/>
              <a:defRPr sz="2133" baseline="0">
                <a:solidFill>
                  <a:schemeClr val="bg1"/>
                </a:solidFill>
              </a:defRPr>
            </a:lvl2pPr>
            <a:lvl3pPr>
              <a:lnSpc>
                <a:spcPct val="100000"/>
              </a:lnSpc>
              <a:spcBef>
                <a:spcPts val="0"/>
              </a:spcBef>
              <a:spcAft>
                <a:spcPts val="800"/>
              </a:spcAft>
              <a:buClr>
                <a:srgbClr val="FFDF00"/>
              </a:buClr>
              <a:defRPr sz="2133" baseline="0">
                <a:solidFill>
                  <a:schemeClr val="bg1"/>
                </a:solidFill>
              </a:defRPr>
            </a:lvl3pPr>
            <a:lvl4pPr>
              <a:lnSpc>
                <a:spcPct val="100000"/>
              </a:lnSpc>
              <a:spcBef>
                <a:spcPts val="0"/>
              </a:spcBef>
              <a:spcAft>
                <a:spcPts val="800"/>
              </a:spcAft>
              <a:defRPr sz="2133" baseline="0">
                <a:solidFill>
                  <a:schemeClr val="bg1"/>
                </a:solidFill>
              </a:defRPr>
            </a:lvl4pPr>
            <a:lvl5pPr>
              <a:lnSpc>
                <a:spcPct val="100000"/>
              </a:lnSpc>
              <a:spcBef>
                <a:spcPts val="0"/>
              </a:spcBef>
              <a:spcAft>
                <a:spcPts val="800"/>
              </a:spcAft>
              <a:defRPr sz="2133" baseline="0">
                <a:solidFill>
                  <a:schemeClr val="bg1"/>
                </a:solidFill>
              </a:defRPr>
            </a:lvl5pPr>
          </a:lstStyle>
          <a:p>
            <a:pPr lvl="0"/>
            <a:r>
              <a:rPr lang="en-GB"/>
              <a:t>Click to edit Master text styles</a:t>
            </a:r>
          </a:p>
          <a:p>
            <a:pPr lvl="1"/>
            <a:r>
              <a:rPr lang="en-GB"/>
              <a:t>Second level</a:t>
            </a:r>
          </a:p>
        </p:txBody>
      </p:sp>
      <p:pic>
        <p:nvPicPr>
          <p:cNvPr id="3" name="Picture 2">
            <a:extLst>
              <a:ext uri="{FF2B5EF4-FFF2-40B4-BE49-F238E27FC236}">
                <a16:creationId xmlns:a16="http://schemas.microsoft.com/office/drawing/2014/main" id="{1D93E9E9-4829-4CB5-433C-CB48871D0DE0}"/>
              </a:ext>
            </a:extLst>
          </p:cNvPr>
          <p:cNvPicPr>
            <a:picLocks noChangeAspect="1"/>
          </p:cNvPicPr>
          <p:nvPr userDrawn="1"/>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97044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AF1F-7338-2576-A869-A557C109B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00DBCDE-4733-C35F-723C-39EEFF19D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57F7F5-6278-F72E-8E60-0AFD716D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B51FFB-E25B-445E-8A06-AF190FD6F307}" type="datetimeFigureOut">
              <a:rPr lang="en-AU" smtClean="0"/>
              <a:t>16/04/2026</a:t>
            </a:fld>
            <a:endParaRPr lang="en-AU"/>
          </a:p>
        </p:txBody>
      </p:sp>
      <p:sp>
        <p:nvSpPr>
          <p:cNvPr id="5" name="Footer Placeholder 4">
            <a:extLst>
              <a:ext uri="{FF2B5EF4-FFF2-40B4-BE49-F238E27FC236}">
                <a16:creationId xmlns:a16="http://schemas.microsoft.com/office/drawing/2014/main" id="{85932EEF-F945-FDF0-7EC3-3642FE290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65C72A9-7D74-17C4-6C7E-F3E0B554B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73EE47-AAC4-4257-9329-5B5043FE2D62}" type="slidenum">
              <a:rPr lang="en-AU" smtClean="0"/>
              <a:t>‹#›</a:t>
            </a:fld>
            <a:endParaRPr lang="en-AU"/>
          </a:p>
        </p:txBody>
      </p:sp>
    </p:spTree>
    <p:extLst>
      <p:ext uri="{BB962C8B-B14F-4D97-AF65-F5344CB8AC3E}">
        <p14:creationId xmlns:p14="http://schemas.microsoft.com/office/powerpoint/2010/main" val="773879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www.sbfranciscans.org/spirituality/the-canticle-of-the-creatures/"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vatican.va/content/francesco/en/encyclicals/documents/papa-francesco_20150524_enciclica-laudato-si.html" TargetMode="External"/><Relationship Id="rId2" Type="http://schemas.openxmlformats.org/officeDocument/2006/relationships/hyperlink" Target="https://www.vatican.va/content/francesco/en/encyclicals/documents/papa-francesco_20150524_enciclica-laudato-si.html#_ftn1"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8C15E4-82FA-8669-E8FB-3B8C79D59172}"/>
              </a:ext>
            </a:extLst>
          </p:cNvPr>
          <p:cNvSpPr>
            <a:spLocks noGrp="1"/>
          </p:cNvSpPr>
          <p:nvPr>
            <p:ph type="ctr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dirty="0">
                <a:solidFill>
                  <a:srgbClr val="FFE100"/>
                </a:solidFill>
              </a:rPr>
              <a:t>St Francis of Assisi</a:t>
            </a:r>
            <a:br>
              <a:rPr lang="en-US" sz="3200" dirty="0">
                <a:solidFill>
                  <a:srgbClr val="FFE100"/>
                </a:solidFill>
              </a:rPr>
            </a:br>
            <a:r>
              <a:rPr lang="en-US" sz="3200" dirty="0">
                <a:solidFill>
                  <a:srgbClr val="FFE100"/>
                </a:solidFill>
              </a:rPr>
              <a:t>Canticle of The Creatures </a:t>
            </a:r>
            <a:br>
              <a:rPr lang="en-US" sz="3200" dirty="0">
                <a:solidFill>
                  <a:srgbClr val="FFE100"/>
                </a:solidFill>
              </a:rPr>
            </a:br>
            <a:r>
              <a:rPr lang="en-US" sz="3200" dirty="0">
                <a:solidFill>
                  <a:srgbClr val="FFE100"/>
                </a:solidFill>
              </a:rPr>
              <a:t>(Canticle of The Sun, Laudes Creaturarum)</a:t>
            </a:r>
            <a:endParaRPr lang="en-US" sz="3200" i="1" dirty="0">
              <a:solidFill>
                <a:srgbClr val="FFE100"/>
              </a:solidFill>
            </a:endParaRPr>
          </a:p>
          <a:p>
            <a:endParaRPr lang="en-US" dirty="0">
              <a:solidFill>
                <a:srgbClr val="FFFFFF"/>
              </a:solidFill>
            </a:endParaRPr>
          </a:p>
        </p:txBody>
      </p:sp>
      <p:sp>
        <p:nvSpPr>
          <p:cNvPr id="8" name="Subtitle 7">
            <a:extLst>
              <a:ext uri="{FF2B5EF4-FFF2-40B4-BE49-F238E27FC236}">
                <a16:creationId xmlns:a16="http://schemas.microsoft.com/office/drawing/2014/main" id="{EC7DFBB3-D19A-407C-559F-F7D1AA2CB852}"/>
              </a:ext>
            </a:extLst>
          </p:cNvPr>
          <p:cNvSpPr>
            <a:spLocks noGrp="1"/>
          </p:cNvSpPr>
          <p:nvPr>
            <p:ph type="subTitle" idx="1"/>
          </p:nvPr>
        </p:nvSpPr>
        <p:spPr>
          <a:xfrm>
            <a:off x="2223636" y="3715291"/>
            <a:ext cx="8884631" cy="925967"/>
          </a:xfrm>
        </p:spPr>
        <p:txBody>
          <a:bodyPr vert="horz" lIns="0" tIns="0" rIns="0" bIns="0" rtlCol="0"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rgbClr val="FFFFFF"/>
                </a:solidFill>
              </a:rPr>
              <a:t> Staff Formation Session</a:t>
            </a:r>
            <a:endParaRPr lang="en-US"/>
          </a:p>
          <a:p>
            <a:endParaRPr lang="en-US">
              <a:solidFill>
                <a:srgbClr val="FFFFFF"/>
              </a:solidFill>
            </a:endParaRPr>
          </a:p>
        </p:txBody>
      </p:sp>
      <p:pic>
        <p:nvPicPr>
          <p:cNvPr id="1030" name="Picture 6" descr="St. Francis of Assisis Canticle of the Sun">
            <a:extLst>
              <a:ext uri="{FF2B5EF4-FFF2-40B4-BE49-F238E27FC236}">
                <a16:creationId xmlns:a16="http://schemas.microsoft.com/office/drawing/2014/main" id="{E9ADEDE7-EF04-0607-29DA-EC42C5F969A5}"/>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23985" r="4858" b="23985"/>
          <a:stretch>
            <a:fillRect/>
          </a:stretch>
        </p:blipFill>
        <p:spPr bwMode="auto">
          <a:xfrm>
            <a:off x="6446520" y="3715291"/>
            <a:ext cx="5745480" cy="314270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4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68D2-99C5-4230-79D3-BCEE81599424}"/>
              </a:ext>
            </a:extLst>
          </p:cNvPr>
          <p:cNvSpPr>
            <a:spLocks noGrp="1"/>
          </p:cNvSpPr>
          <p:nvPr>
            <p:ph type="ctrTitle"/>
          </p:nvPr>
        </p:nvSpPr>
        <p:spPr/>
        <p:txBody>
          <a:bodyPr/>
          <a:lstStyle/>
          <a:p>
            <a:r>
              <a:rPr lang="en-US"/>
              <a:t>Canticle Of The Creatures</a:t>
            </a:r>
            <a:endParaRPr lang="en-AU"/>
          </a:p>
        </p:txBody>
      </p:sp>
      <p:sp>
        <p:nvSpPr>
          <p:cNvPr id="3" name="Text Placeholder 2">
            <a:extLst>
              <a:ext uri="{FF2B5EF4-FFF2-40B4-BE49-F238E27FC236}">
                <a16:creationId xmlns:a16="http://schemas.microsoft.com/office/drawing/2014/main" id="{C0473B10-D0F0-4545-9EBF-4A516EF68DD6}"/>
              </a:ext>
            </a:extLst>
          </p:cNvPr>
          <p:cNvSpPr>
            <a:spLocks noGrp="1"/>
          </p:cNvSpPr>
          <p:nvPr>
            <p:ph type="body" sz="quarter" idx="11"/>
          </p:nvPr>
        </p:nvSpPr>
        <p:spPr>
          <a:xfrm>
            <a:off x="823817" y="1715911"/>
            <a:ext cx="6714667" cy="4465033"/>
          </a:xfrm>
        </p:spPr>
        <p:txBody>
          <a:bodyPr>
            <a:normAutofit/>
          </a:bodyPr>
          <a:lstStyle/>
          <a:p>
            <a:pPr marL="0" indent="0">
              <a:buNone/>
            </a:pPr>
            <a:r>
              <a:rPr lang="en-US" dirty="0"/>
              <a:t>The Canticle of The Creatures (also called </a:t>
            </a:r>
            <a:r>
              <a:rPr lang="en-US" i="1" dirty="0"/>
              <a:t>The Canticle of Brother Sun</a:t>
            </a:r>
            <a:r>
              <a:rPr lang="en-US" dirty="0"/>
              <a:t>) was written by St Francis near the end of his life, when he was: </a:t>
            </a:r>
            <a:r>
              <a:rPr lang="en-AU" dirty="0"/>
              <a:t> </a:t>
            </a:r>
          </a:p>
          <a:p>
            <a:pPr lvl="0"/>
            <a:r>
              <a:rPr lang="en-US" dirty="0"/>
              <a:t>Physically suffering</a:t>
            </a:r>
            <a:r>
              <a:rPr lang="en-AU" dirty="0"/>
              <a:t> </a:t>
            </a:r>
          </a:p>
          <a:p>
            <a:pPr lvl="0"/>
            <a:r>
              <a:rPr lang="en-US" dirty="0"/>
              <a:t>Experiencing blindness</a:t>
            </a:r>
            <a:r>
              <a:rPr lang="en-AU" dirty="0"/>
              <a:t> </a:t>
            </a:r>
          </a:p>
          <a:p>
            <a:pPr lvl="0"/>
            <a:r>
              <a:rPr lang="en-US" dirty="0"/>
              <a:t>Living in great vulnerability</a:t>
            </a:r>
            <a:r>
              <a:rPr lang="en-AU" dirty="0"/>
              <a:t> </a:t>
            </a:r>
          </a:p>
          <a:p>
            <a:pPr lvl="0"/>
            <a:r>
              <a:rPr lang="en-US" dirty="0"/>
              <a:t>The Canticle is a song of praise, not lament.</a:t>
            </a:r>
            <a:r>
              <a:rPr lang="en-AU" dirty="0"/>
              <a:t> </a:t>
            </a:r>
          </a:p>
          <a:p>
            <a:pPr lvl="0"/>
            <a:r>
              <a:rPr lang="en-US" dirty="0"/>
              <a:t>It echoes the themes of Psalm 148 and Psalm 19, all creation glorifying God simply by being itself.</a:t>
            </a:r>
            <a:r>
              <a:rPr lang="en-AU" dirty="0"/>
              <a:t> </a:t>
            </a:r>
          </a:p>
          <a:p>
            <a:endParaRPr lang="en-AU" dirty="0"/>
          </a:p>
        </p:txBody>
      </p:sp>
    </p:spTree>
    <p:extLst>
      <p:ext uri="{BB962C8B-B14F-4D97-AF65-F5344CB8AC3E}">
        <p14:creationId xmlns:p14="http://schemas.microsoft.com/office/powerpoint/2010/main" val="164452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F5947-9D8B-50A1-651F-81468044C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5CD5E-C94B-1FCF-D856-BE4D0C2E7CBB}"/>
              </a:ext>
            </a:extLst>
          </p:cNvPr>
          <p:cNvSpPr>
            <a:spLocks noGrp="1"/>
          </p:cNvSpPr>
          <p:nvPr>
            <p:ph type="ctrTitle"/>
          </p:nvPr>
        </p:nvSpPr>
        <p:spPr/>
        <p:txBody>
          <a:bodyPr/>
          <a:lstStyle/>
          <a:p>
            <a:r>
              <a:rPr lang="en-US"/>
              <a:t>Canticle Of The Creatures</a:t>
            </a:r>
            <a:endParaRPr lang="en-AU"/>
          </a:p>
        </p:txBody>
      </p:sp>
      <p:sp>
        <p:nvSpPr>
          <p:cNvPr id="3" name="Text Placeholder 2">
            <a:extLst>
              <a:ext uri="{FF2B5EF4-FFF2-40B4-BE49-F238E27FC236}">
                <a16:creationId xmlns:a16="http://schemas.microsoft.com/office/drawing/2014/main" id="{712B54AB-EE55-831E-BB03-D931E6E75A80}"/>
              </a:ext>
            </a:extLst>
          </p:cNvPr>
          <p:cNvSpPr>
            <a:spLocks noGrp="1"/>
          </p:cNvSpPr>
          <p:nvPr>
            <p:ph type="body" sz="quarter" idx="11"/>
          </p:nvPr>
        </p:nvSpPr>
        <p:spPr>
          <a:xfrm>
            <a:off x="664328" y="3072810"/>
            <a:ext cx="6714667" cy="1095153"/>
          </a:xfrm>
        </p:spPr>
        <p:txBody>
          <a:bodyPr>
            <a:normAutofit lnSpcReduction="10000"/>
          </a:bodyPr>
          <a:lstStyle/>
          <a:p>
            <a:pPr marL="0" indent="0">
              <a:buNone/>
            </a:pPr>
            <a:r>
              <a:rPr lang="en-US" sz="3500" i="1"/>
              <a:t>“Why would someone choose praise, even in suffering?”</a:t>
            </a:r>
            <a:r>
              <a:rPr lang="en-AU" sz="3500"/>
              <a:t> </a:t>
            </a:r>
          </a:p>
          <a:p>
            <a:endParaRPr lang="en-AU"/>
          </a:p>
        </p:txBody>
      </p:sp>
    </p:spTree>
    <p:extLst>
      <p:ext uri="{BB962C8B-B14F-4D97-AF65-F5344CB8AC3E}">
        <p14:creationId xmlns:p14="http://schemas.microsoft.com/office/powerpoint/2010/main" val="244629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9F47-B194-5871-41B5-2F5A220E1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89B5E-C3D2-DBE6-F66B-5A37DA2538BC}"/>
              </a:ext>
            </a:extLst>
          </p:cNvPr>
          <p:cNvSpPr>
            <a:spLocks noGrp="1"/>
          </p:cNvSpPr>
          <p:nvPr>
            <p:ph type="ctrTitle"/>
          </p:nvPr>
        </p:nvSpPr>
        <p:spPr/>
        <p:txBody>
          <a:bodyPr/>
          <a:lstStyle/>
          <a:p>
            <a:r>
              <a:rPr lang="en-US"/>
              <a:t>Canticle Of The Creatures</a:t>
            </a:r>
            <a:endParaRPr lang="en-AU"/>
          </a:p>
        </p:txBody>
      </p:sp>
      <p:sp>
        <p:nvSpPr>
          <p:cNvPr id="3" name="Text Placeholder 2">
            <a:extLst>
              <a:ext uri="{FF2B5EF4-FFF2-40B4-BE49-F238E27FC236}">
                <a16:creationId xmlns:a16="http://schemas.microsoft.com/office/drawing/2014/main" id="{9165AC96-6BC7-A289-3AE3-63260F1F1A48}"/>
              </a:ext>
            </a:extLst>
          </p:cNvPr>
          <p:cNvSpPr>
            <a:spLocks noGrp="1"/>
          </p:cNvSpPr>
          <p:nvPr>
            <p:ph type="body" sz="quarter" idx="11"/>
          </p:nvPr>
        </p:nvSpPr>
        <p:spPr>
          <a:xfrm>
            <a:off x="823817" y="1286540"/>
            <a:ext cx="5683309" cy="5199319"/>
          </a:xfrm>
        </p:spPr>
        <p:txBody>
          <a:bodyPr>
            <a:normAutofit lnSpcReduction="10000"/>
          </a:bodyPr>
          <a:lstStyle/>
          <a:p>
            <a:pPr marL="0" indent="0">
              <a:buNone/>
            </a:pPr>
            <a:r>
              <a:rPr lang="en-US" i="1"/>
              <a:t>Written near the end of his life while ill and near death, The Canticle of the Creatures expresses St Francis’ deepest theological vision. In it, Francis presents all relationships, human and non-human, as rooted in family, naming creation as brother, sister, and mother. He recognises humanity’s mutual dependence with creation and affirms that all elements of the natural world give praise to God simply by being what they are. The Canticle reveals Francis’ profound sensitivity to the goodness of creation and points toward a new creation marked by reconciliation, peace, and eternal praise of God.  </a:t>
            </a:r>
          </a:p>
          <a:p>
            <a:pPr marL="0" indent="0">
              <a:buNone/>
            </a:pPr>
            <a:r>
              <a:rPr lang="en-US">
                <a:solidFill>
                  <a:srgbClr val="467886"/>
                </a:solidFill>
                <a:hlinkClick r:id="rId2">
                  <a:extLst>
                    <a:ext uri="{A12FA001-AC4F-418D-AE19-62706E023703}">
                      <ahyp:hlinkClr xmlns:ahyp="http://schemas.microsoft.com/office/drawing/2018/hyperlinkcolor" val="tx"/>
                    </a:ext>
                  </a:extLst>
                </a:hlinkClick>
              </a:rPr>
              <a:t>https</a:t>
            </a:r>
            <a:r>
              <a:rPr lang="en-US">
                <a:hlinkClick r:id="rId2">
                  <a:extLst>
                    <a:ext uri="{A12FA001-AC4F-418D-AE19-62706E023703}">
                      <ahyp:hlinkClr xmlns:ahyp="http://schemas.microsoft.com/office/drawing/2018/hyperlinkcolor" val="tx"/>
                    </a:ext>
                  </a:extLst>
                </a:hlinkClick>
              </a:rPr>
              <a:t>://www.sbfranciscans.org/spirituality/the-canticle-of-the-creatures/ </a:t>
            </a:r>
            <a:endParaRPr lang="en-US"/>
          </a:p>
          <a:p>
            <a:pPr marL="0" indent="0">
              <a:buNone/>
            </a:pPr>
            <a:endParaRPr lang="en-AU"/>
          </a:p>
        </p:txBody>
      </p:sp>
    </p:spTree>
    <p:extLst>
      <p:ext uri="{BB962C8B-B14F-4D97-AF65-F5344CB8AC3E}">
        <p14:creationId xmlns:p14="http://schemas.microsoft.com/office/powerpoint/2010/main" val="203071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D9AB9-BCAD-83E9-6A5A-D72783383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2821C-34FC-17D3-6671-FAE6BD539479}"/>
              </a:ext>
            </a:extLst>
          </p:cNvPr>
          <p:cNvSpPr>
            <a:spLocks noGrp="1"/>
          </p:cNvSpPr>
          <p:nvPr>
            <p:ph type="ctrTitle"/>
          </p:nvPr>
        </p:nvSpPr>
        <p:spPr/>
        <p:txBody>
          <a:bodyPr/>
          <a:lstStyle/>
          <a:p>
            <a:r>
              <a:rPr lang="en-US"/>
              <a:t>Links to Laudato Si</a:t>
            </a:r>
            <a:endParaRPr lang="en-AU"/>
          </a:p>
        </p:txBody>
      </p:sp>
      <p:sp>
        <p:nvSpPr>
          <p:cNvPr id="3" name="Text Placeholder 2">
            <a:extLst>
              <a:ext uri="{FF2B5EF4-FFF2-40B4-BE49-F238E27FC236}">
                <a16:creationId xmlns:a16="http://schemas.microsoft.com/office/drawing/2014/main" id="{D3FAFC61-97F5-D9B4-860D-338E674A8205}"/>
              </a:ext>
            </a:extLst>
          </p:cNvPr>
          <p:cNvSpPr>
            <a:spLocks noGrp="1"/>
          </p:cNvSpPr>
          <p:nvPr>
            <p:ph type="body" sz="quarter" idx="11"/>
          </p:nvPr>
        </p:nvSpPr>
        <p:spPr>
          <a:xfrm>
            <a:off x="823817" y="1286541"/>
            <a:ext cx="6137053" cy="3891250"/>
          </a:xfrm>
        </p:spPr>
        <p:txBody>
          <a:bodyPr>
            <a:normAutofit/>
          </a:bodyPr>
          <a:lstStyle/>
          <a:p>
            <a:pPr marL="0" indent="0">
              <a:buNone/>
            </a:pPr>
            <a:endParaRPr lang="en-US" i="1"/>
          </a:p>
          <a:p>
            <a:pPr marL="0" indent="0">
              <a:buNone/>
            </a:pPr>
            <a:r>
              <a:rPr lang="en-AU" b="1" i="1"/>
              <a:t>“Praise be to you, my Lord”.</a:t>
            </a:r>
            <a:r>
              <a:rPr lang="en-AU" b="1"/>
              <a:t> In the words of this beautiful canticle, Saint Francis of Assisi reminds us that our common home is like a sister with whom we share our life and a beautiful mother who opens her arms to embrace us.</a:t>
            </a:r>
          </a:p>
          <a:p>
            <a:pPr marL="0" indent="0">
              <a:buNone/>
            </a:pPr>
            <a:r>
              <a:rPr lang="en-AU" b="1"/>
              <a:t> “Praise be to you, my Lord, through our Sister, Mother Earth, who sustains and governs us, and who produces various fruit with coloured flowers and herbs”.</a:t>
            </a:r>
            <a:r>
              <a:rPr lang="en-AU" b="1" u="sng">
                <a:hlinkClick r:id="rId2"/>
              </a:rPr>
              <a:t>[1]</a:t>
            </a:r>
            <a:endParaRPr lang="en-AU" b="1" u="sng"/>
          </a:p>
          <a:p>
            <a:pPr marL="0" indent="0">
              <a:buNone/>
            </a:pPr>
            <a:endParaRPr lang="en-AU"/>
          </a:p>
        </p:txBody>
      </p:sp>
      <p:sp>
        <p:nvSpPr>
          <p:cNvPr id="4" name="TextBox 3">
            <a:extLst>
              <a:ext uri="{FF2B5EF4-FFF2-40B4-BE49-F238E27FC236}">
                <a16:creationId xmlns:a16="http://schemas.microsoft.com/office/drawing/2014/main" id="{93F288E3-5224-1F6F-784A-795C1FE67657}"/>
              </a:ext>
            </a:extLst>
          </p:cNvPr>
          <p:cNvSpPr txBox="1"/>
          <p:nvPr/>
        </p:nvSpPr>
        <p:spPr>
          <a:xfrm>
            <a:off x="880110" y="5715000"/>
            <a:ext cx="5966460" cy="861774"/>
          </a:xfrm>
          <a:prstGeom prst="rect">
            <a:avLst/>
          </a:prstGeom>
          <a:noFill/>
        </p:spPr>
        <p:txBody>
          <a:bodyPr wrap="square" rtlCol="0">
            <a:spAutoFit/>
          </a:bodyPr>
          <a:lstStyle/>
          <a:p>
            <a:r>
              <a:rPr lang="en-AU" sz="1600" i="1" dirty="0">
                <a:solidFill>
                  <a:schemeClr val="bg1"/>
                </a:solidFill>
                <a:hlinkClick r:id="rId3">
                  <a:extLst>
                    <a:ext uri="{A12FA001-AC4F-418D-AE19-62706E023703}">
                      <ahyp:hlinkClr xmlns:ahyp="http://schemas.microsoft.com/office/drawing/2018/hyperlinkcolor" val="tx"/>
                    </a:ext>
                  </a:extLst>
                </a:hlinkClick>
              </a:rPr>
              <a:t>https://www.vatican.va/content/francesco/en/encyclicals/documents/papa-francesco_20150524_enciclica-laudato-si.html</a:t>
            </a:r>
            <a:endParaRPr lang="en-AU" sz="1600" i="1" dirty="0">
              <a:solidFill>
                <a:schemeClr val="bg1"/>
              </a:solidFill>
            </a:endParaRPr>
          </a:p>
          <a:p>
            <a:endParaRPr lang="en-AU" dirty="0"/>
          </a:p>
        </p:txBody>
      </p:sp>
    </p:spTree>
    <p:extLst>
      <p:ext uri="{BB962C8B-B14F-4D97-AF65-F5344CB8AC3E}">
        <p14:creationId xmlns:p14="http://schemas.microsoft.com/office/powerpoint/2010/main" val="125877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AB29A-F692-8EB3-BFAD-5EEBA52E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FC376-6613-9363-EFF5-78D81AE45302}"/>
              </a:ext>
            </a:extLst>
          </p:cNvPr>
          <p:cNvSpPr>
            <a:spLocks noGrp="1"/>
          </p:cNvSpPr>
          <p:nvPr>
            <p:ph type="ctrTitle"/>
          </p:nvPr>
        </p:nvSpPr>
        <p:spPr/>
        <p:txBody>
          <a:bodyPr/>
          <a:lstStyle/>
          <a:p>
            <a:r>
              <a:rPr lang="en-US"/>
              <a:t>Links to Laudato Si</a:t>
            </a:r>
            <a:endParaRPr lang="en-AU"/>
          </a:p>
        </p:txBody>
      </p:sp>
      <p:sp>
        <p:nvSpPr>
          <p:cNvPr id="3" name="Text Placeholder 2">
            <a:extLst>
              <a:ext uri="{FF2B5EF4-FFF2-40B4-BE49-F238E27FC236}">
                <a16:creationId xmlns:a16="http://schemas.microsoft.com/office/drawing/2014/main" id="{96AAF3C2-5B5A-3CBE-4AC6-7A8B07DC8CD0}"/>
              </a:ext>
            </a:extLst>
          </p:cNvPr>
          <p:cNvSpPr>
            <a:spLocks noGrp="1"/>
          </p:cNvSpPr>
          <p:nvPr>
            <p:ph type="body" sz="quarter" idx="11"/>
          </p:nvPr>
        </p:nvSpPr>
        <p:spPr>
          <a:xfrm>
            <a:off x="823817" y="1286541"/>
            <a:ext cx="6137053" cy="3891250"/>
          </a:xfrm>
        </p:spPr>
        <p:txBody>
          <a:bodyPr>
            <a:normAutofit lnSpcReduction="10000"/>
          </a:bodyPr>
          <a:lstStyle/>
          <a:p>
            <a:pPr marL="0" indent="0">
              <a:buNone/>
            </a:pPr>
            <a:endParaRPr lang="en-US" i="1"/>
          </a:p>
          <a:p>
            <a:pPr marL="0" indent="0">
              <a:buNone/>
            </a:pPr>
            <a:r>
              <a:rPr lang="en-AU" b="1"/>
              <a:t>Laudato Si invites the Church to:</a:t>
            </a:r>
          </a:p>
          <a:p>
            <a:pPr marL="0" indent="0">
              <a:buNone/>
            </a:pPr>
            <a:r>
              <a:rPr lang="en-AU"/>
              <a:t>	Recover a spirit of </a:t>
            </a:r>
            <a:r>
              <a:rPr lang="en-AU" b="1">
                <a:solidFill>
                  <a:schemeClr val="accent2"/>
                </a:solidFill>
              </a:rPr>
              <a:t>GRATITUDE</a:t>
            </a:r>
          </a:p>
          <a:p>
            <a:pPr marL="0" indent="0">
              <a:buNone/>
            </a:pPr>
            <a:endParaRPr lang="en-AU"/>
          </a:p>
          <a:p>
            <a:pPr marL="0" indent="0">
              <a:buNone/>
            </a:pPr>
            <a:r>
              <a:rPr lang="en-AU"/>
              <a:t>	See care for creation as a </a:t>
            </a:r>
            <a:r>
              <a:rPr lang="en-AU" b="1">
                <a:solidFill>
                  <a:schemeClr val="accent2"/>
                </a:solidFill>
              </a:rPr>
              <a:t>GOSPEL ISSUE</a:t>
            </a:r>
          </a:p>
          <a:p>
            <a:pPr marL="0" indent="0">
              <a:buNone/>
            </a:pPr>
            <a:endParaRPr lang="en-AU"/>
          </a:p>
          <a:p>
            <a:pPr marL="0" indent="0">
              <a:buNone/>
            </a:pPr>
            <a:r>
              <a:rPr lang="en-AU"/>
              <a:t>	Recognise the interconnectedness of 	</a:t>
            </a:r>
            <a:r>
              <a:rPr lang="en-AU" b="1">
                <a:solidFill>
                  <a:schemeClr val="accent2"/>
                </a:solidFill>
              </a:rPr>
              <a:t>CREATION, JUSTICE AND FAITH</a:t>
            </a:r>
          </a:p>
        </p:txBody>
      </p:sp>
      <p:sp>
        <p:nvSpPr>
          <p:cNvPr id="5" name="Heart 4">
            <a:extLst>
              <a:ext uri="{FF2B5EF4-FFF2-40B4-BE49-F238E27FC236}">
                <a16:creationId xmlns:a16="http://schemas.microsoft.com/office/drawing/2014/main" id="{3CBD71D6-E234-4A9E-A7F5-D2F98F9F611B}"/>
              </a:ext>
            </a:extLst>
          </p:cNvPr>
          <p:cNvSpPr/>
          <p:nvPr/>
        </p:nvSpPr>
        <p:spPr>
          <a:xfrm>
            <a:off x="6629400" y="748665"/>
            <a:ext cx="5391150" cy="5360670"/>
          </a:xfrm>
          <a:prstGeom prst="hear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CB7EF2F-FC77-CE5B-E12E-CFC4257BCE33}"/>
              </a:ext>
            </a:extLst>
          </p:cNvPr>
          <p:cNvSpPr txBox="1"/>
          <p:nvPr/>
        </p:nvSpPr>
        <p:spPr>
          <a:xfrm>
            <a:off x="988695" y="6109335"/>
            <a:ext cx="11281410" cy="523220"/>
          </a:xfrm>
          <a:prstGeom prst="rect">
            <a:avLst/>
          </a:prstGeom>
          <a:noFill/>
        </p:spPr>
        <p:txBody>
          <a:bodyPr wrap="square" rtlCol="0">
            <a:spAutoFit/>
          </a:bodyPr>
          <a:lstStyle/>
          <a:p>
            <a:r>
              <a:rPr lang="en-US" sz="2800" i="1">
                <a:solidFill>
                  <a:schemeClr val="bg1"/>
                </a:solidFill>
              </a:rPr>
              <a:t>“The Canticle of The Creatures IS The Heart and Soul of Laudato Si’”</a:t>
            </a:r>
            <a:r>
              <a:rPr lang="en-AU" sz="2800">
                <a:solidFill>
                  <a:schemeClr val="bg1"/>
                </a:solidFill>
              </a:rPr>
              <a:t> </a:t>
            </a:r>
          </a:p>
        </p:txBody>
      </p:sp>
    </p:spTree>
    <p:extLst>
      <p:ext uri="{BB962C8B-B14F-4D97-AF65-F5344CB8AC3E}">
        <p14:creationId xmlns:p14="http://schemas.microsoft.com/office/powerpoint/2010/main" val="205935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5EB9-AC72-486A-62FC-31E0CB38671D}"/>
              </a:ext>
            </a:extLst>
          </p:cNvPr>
          <p:cNvSpPr>
            <a:spLocks noGrp="1"/>
          </p:cNvSpPr>
          <p:nvPr>
            <p:ph type="ctr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kumimoji="0" lang="en-AU" sz="3733" b="0" i="0" u="none" strike="noStrike" kern="1200" cap="none" spc="0" normalizeH="0" baseline="0" noProof="0">
                <a:ln>
                  <a:noFill/>
                </a:ln>
                <a:solidFill>
                  <a:srgbClr val="FFDF00"/>
                </a:solidFill>
                <a:effectLst/>
                <a:uLnTx/>
                <a:uFillTx/>
                <a:cs typeface="Arial"/>
                <a:sym typeface="Arial"/>
              </a:rPr>
              <a:t>Engage</a:t>
            </a:r>
            <a:endParaRPr lang="en-US" b="1">
              <a:solidFill>
                <a:srgbClr val="FFFFFF"/>
              </a:solidFill>
            </a:endParaRPr>
          </a:p>
        </p:txBody>
      </p:sp>
      <p:sp>
        <p:nvSpPr>
          <p:cNvPr id="3" name="Text Placeholder 2">
            <a:extLst>
              <a:ext uri="{FF2B5EF4-FFF2-40B4-BE49-F238E27FC236}">
                <a16:creationId xmlns:a16="http://schemas.microsoft.com/office/drawing/2014/main" id="{03CAACA7-81BC-E2A5-BB62-4652CF5D5B82}"/>
              </a:ext>
            </a:extLst>
          </p:cNvPr>
          <p:cNvSpPr>
            <a:spLocks noGrp="1"/>
          </p:cNvSpPr>
          <p:nvPr>
            <p:ph type="body" sz="quarter" idx="11"/>
          </p:nvPr>
        </p:nvSpPr>
        <p:spPr>
          <a:xfrm>
            <a:off x="767371" y="1379481"/>
            <a:ext cx="5533851" cy="446503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600"/>
              </a:spcBef>
              <a:spcAft>
                <a:spcPts val="0"/>
              </a:spcAft>
              <a:buClr>
                <a:srgbClr val="FFDF00"/>
              </a:buClr>
              <a:buSzPts val="1600"/>
              <a:buFont typeface="Arial"/>
              <a:buNone/>
              <a:tabLst/>
              <a:defRPr/>
            </a:pPr>
            <a:r>
              <a:rPr kumimoji="0" lang="en-AU" sz="1733" b="0" i="0" u="none" strike="noStrike" kern="1200" cap="none" spc="0" normalizeH="0" baseline="0" noProof="0">
                <a:ln>
                  <a:noFill/>
                </a:ln>
                <a:solidFill>
                  <a:prstClr val="white"/>
                </a:solidFill>
                <a:effectLst/>
                <a:uLnTx/>
                <a:uFillTx/>
                <a:ea typeface="Helvetica Neue"/>
                <a:cs typeface="Helvetica Neue"/>
                <a:sym typeface="Helvetica Neue"/>
              </a:rPr>
              <a:t>Discipleship is a personal encounter with Jesus Christ that leads a person to engage more deeply with the life of faith and embark on a lifelong journey as a member of the Church. Thus, discipleship invites us to:</a:t>
            </a:r>
          </a:p>
          <a:p>
            <a:pPr marL="609570" marR="0" lvl="0" indent="-414846" algn="l" defTabSz="914400" rtl="0" eaLnBrk="1" fontAlgn="auto" latinLnBrk="0" hangingPunct="1">
              <a:lnSpc>
                <a:spcPct val="115000"/>
              </a:lnSpc>
              <a:spcBef>
                <a:spcPts val="1600"/>
              </a:spcBef>
              <a:spcAft>
                <a:spcPts val="0"/>
              </a:spcAft>
              <a:buClr>
                <a:prstClr val="white"/>
              </a:buClr>
              <a:buSzPts val="1300"/>
              <a:buFont typeface="Helvetica Neue"/>
              <a:buChar char="●"/>
              <a:tabLst/>
              <a:defRPr/>
            </a:pPr>
            <a:r>
              <a:rPr kumimoji="0" lang="en-AU" sz="1733" b="1" i="0" u="none" strike="noStrike" kern="1200" cap="none" spc="0" normalizeH="0" baseline="0" noProof="0">
                <a:ln>
                  <a:noFill/>
                </a:ln>
                <a:solidFill>
                  <a:prstClr val="white"/>
                </a:solidFill>
                <a:effectLst/>
                <a:uLnTx/>
                <a:uFillTx/>
                <a:ea typeface="Helvetica Neue"/>
                <a:cs typeface="Helvetica Neue"/>
                <a:sym typeface="Helvetica Neue"/>
              </a:rPr>
              <a:t>encounter</a:t>
            </a:r>
            <a:r>
              <a:rPr kumimoji="0" lang="en-AU" sz="1733" b="0" i="0" u="none" strike="noStrike" kern="1200" cap="none" spc="0" normalizeH="0" baseline="0" noProof="0">
                <a:ln>
                  <a:noFill/>
                </a:ln>
                <a:solidFill>
                  <a:prstClr val="white"/>
                </a:solidFill>
                <a:effectLst/>
                <a:uLnTx/>
                <a:uFillTx/>
                <a:ea typeface="Helvetica Neue"/>
                <a:cs typeface="Helvetica Neue"/>
                <a:sym typeface="Helvetica Neue"/>
              </a:rPr>
              <a:t> Jesus, and to respond to this initial encounter by following him</a:t>
            </a:r>
          </a:p>
          <a:p>
            <a:pPr marL="609570" marR="0" lvl="0" indent="-414846" algn="l" defTabSz="914400" rtl="0" eaLnBrk="1" fontAlgn="auto" latinLnBrk="0" hangingPunct="1">
              <a:lnSpc>
                <a:spcPct val="115000"/>
              </a:lnSpc>
              <a:spcBef>
                <a:spcPts val="0"/>
              </a:spcBef>
              <a:spcAft>
                <a:spcPts val="0"/>
              </a:spcAft>
              <a:buClr>
                <a:srgbClr val="FFDF00"/>
              </a:buClr>
              <a:buSzPts val="1300"/>
              <a:buFont typeface="Helvetica Neue"/>
              <a:buChar char="●"/>
              <a:tabLst/>
              <a:defRPr/>
            </a:pPr>
            <a:r>
              <a:rPr kumimoji="0" lang="en-AU" sz="1733" b="1" i="0" u="none" strike="noStrike" kern="1200" cap="none" spc="0" normalizeH="0" baseline="0" noProof="0">
                <a:ln>
                  <a:noFill/>
                </a:ln>
                <a:solidFill>
                  <a:srgbClr val="FFDF00"/>
                </a:solidFill>
                <a:effectLst/>
                <a:uLnTx/>
                <a:uFillTx/>
                <a:ea typeface="Helvetica Neue"/>
                <a:cs typeface="Helvetica Neue"/>
                <a:sym typeface="Helvetica Neue"/>
              </a:rPr>
              <a:t>engage</a:t>
            </a:r>
            <a:r>
              <a:rPr kumimoji="0" lang="en-AU" sz="1733" b="0" i="0" u="none" strike="noStrike" kern="1200" cap="none" spc="0" normalizeH="0" baseline="0" noProof="0">
                <a:ln>
                  <a:noFill/>
                </a:ln>
                <a:solidFill>
                  <a:srgbClr val="FFDF00"/>
                </a:solidFill>
                <a:effectLst/>
                <a:uLnTx/>
                <a:uFillTx/>
                <a:ea typeface="Helvetica Neue"/>
                <a:cs typeface="Helvetica Neue"/>
                <a:sym typeface="Helvetica Neue"/>
              </a:rPr>
              <a:t> with the kerygma, assimilating it into every aspect of life as we grow in knowledge and love of Jesus</a:t>
            </a:r>
          </a:p>
          <a:p>
            <a:pPr marL="609570" marR="0" lvl="0" indent="-414846" algn="l" defTabSz="914400" rtl="0" eaLnBrk="1" fontAlgn="auto" latinLnBrk="0" hangingPunct="1">
              <a:lnSpc>
                <a:spcPct val="115000"/>
              </a:lnSpc>
              <a:spcBef>
                <a:spcPts val="0"/>
              </a:spcBef>
              <a:spcAft>
                <a:spcPts val="0"/>
              </a:spcAft>
              <a:buClr>
                <a:prstClr val="white"/>
              </a:buClr>
              <a:buSzPts val="1300"/>
              <a:buFont typeface="Helvetica Neue"/>
              <a:buChar char="●"/>
              <a:tabLst/>
              <a:defRPr/>
            </a:pPr>
            <a:r>
              <a:rPr kumimoji="0" lang="en-AU" sz="1733" b="1" i="0" u="none" strike="noStrike" kern="1200" cap="none" spc="0" normalizeH="0" baseline="0" noProof="0">
                <a:ln>
                  <a:noFill/>
                </a:ln>
                <a:solidFill>
                  <a:prstClr val="white"/>
                </a:solidFill>
                <a:effectLst/>
                <a:uLnTx/>
                <a:uFillTx/>
                <a:ea typeface="Helvetica Neue"/>
                <a:cs typeface="Helvetica Neue"/>
                <a:sym typeface="Helvetica Neue"/>
              </a:rPr>
              <a:t>embark</a:t>
            </a:r>
            <a:r>
              <a:rPr kumimoji="0" lang="en-AU" sz="1733" b="0" i="0" u="none" strike="noStrike" kern="1200" cap="none" spc="0" normalizeH="0" baseline="0" noProof="0">
                <a:ln>
                  <a:noFill/>
                </a:ln>
                <a:solidFill>
                  <a:prstClr val="white"/>
                </a:solidFill>
                <a:effectLst/>
                <a:uLnTx/>
                <a:uFillTx/>
                <a:ea typeface="Helvetica Neue"/>
                <a:cs typeface="Helvetica Neue"/>
                <a:sym typeface="Helvetica Neue"/>
              </a:rPr>
              <a:t> on a life of mission as we discern the unique call of Jesus to share the Gospel, build the kingdom and convey the joy of the Good News to others.</a:t>
            </a:r>
            <a:endParaRPr kumimoji="0" lang="en-AU" sz="2267" b="0" i="0" u="none" strike="noStrike" kern="1200" cap="none" spc="0" normalizeH="0" baseline="0" noProof="0">
              <a:ln>
                <a:noFill/>
              </a:ln>
              <a:solidFill>
                <a:prstClr val="white"/>
              </a:solidFill>
              <a:effectLst/>
              <a:uLnTx/>
              <a:uFillTx/>
              <a:cs typeface="Arial"/>
              <a:sym typeface="Arial"/>
            </a:endParaRPr>
          </a:p>
          <a:p>
            <a:endParaRPr lang="en-US">
              <a:solidFill>
                <a:srgbClr val="FFFFFF"/>
              </a:solidFill>
            </a:endParaRPr>
          </a:p>
        </p:txBody>
      </p:sp>
      <p:pic>
        <p:nvPicPr>
          <p:cNvPr id="4" name="Google Shape;181;p34">
            <a:extLst>
              <a:ext uri="{FF2B5EF4-FFF2-40B4-BE49-F238E27FC236}">
                <a16:creationId xmlns:a16="http://schemas.microsoft.com/office/drawing/2014/main" id="{EDEF24D4-FE67-7EDB-9DC6-8D746E771061}"/>
              </a:ext>
            </a:extLst>
          </p:cNvPr>
          <p:cNvPicPr preferRelativeResize="0"/>
          <p:nvPr/>
        </p:nvPicPr>
        <p:blipFill>
          <a:blip r:embed="rId2">
            <a:alphaModFix/>
          </a:blip>
          <a:stretch>
            <a:fillRect/>
          </a:stretch>
        </p:blipFill>
        <p:spPr>
          <a:xfrm>
            <a:off x="6590494" y="1741836"/>
            <a:ext cx="5039833" cy="3374327"/>
          </a:xfrm>
          <a:prstGeom prst="rect">
            <a:avLst/>
          </a:prstGeom>
          <a:noFill/>
          <a:ln w="28575" cap="flat" cmpd="sng">
            <a:solidFill>
              <a:srgbClr val="FFDF00"/>
            </a:solidFill>
            <a:prstDash val="solid"/>
            <a:round/>
            <a:headEnd type="none" w="sm" len="sm"/>
            <a:tailEnd type="none" w="sm" len="sm"/>
          </a:ln>
        </p:spPr>
      </p:pic>
    </p:spTree>
    <p:extLst>
      <p:ext uri="{BB962C8B-B14F-4D97-AF65-F5344CB8AC3E}">
        <p14:creationId xmlns:p14="http://schemas.microsoft.com/office/powerpoint/2010/main" val="292549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78D3-7E06-3711-1ABB-2E916AD5363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AA9A31-F1DA-EC57-1324-72011B917837}"/>
              </a:ext>
            </a:extLst>
          </p:cNvPr>
          <p:cNvSpPr>
            <a:spLocks noGrp="1"/>
          </p:cNvSpPr>
          <p:nvPr>
            <p:ph type="body" sz="quarter" idx="11"/>
          </p:nvPr>
        </p:nvSpPr>
        <p:spPr>
          <a:xfrm>
            <a:off x="767371" y="1379481"/>
            <a:ext cx="5533851" cy="4465033"/>
          </a:xfrm>
        </p:spPr>
        <p:txBody>
          <a:bodyPr>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6000" b="1">
                <a:solidFill>
                  <a:srgbClr val="FFFFFF"/>
                </a:solidFill>
                <a:latin typeface="Alasassy Caps" panose="020F0502020204030204" pitchFamily="2" charset="0"/>
              </a:rPr>
              <a:t>Care of the earth, care for the people and care for the future cannot be separated…</a:t>
            </a:r>
          </a:p>
        </p:txBody>
      </p:sp>
      <p:sp>
        <p:nvSpPr>
          <p:cNvPr id="6" name="TextBox 5">
            <a:extLst>
              <a:ext uri="{FF2B5EF4-FFF2-40B4-BE49-F238E27FC236}">
                <a16:creationId xmlns:a16="http://schemas.microsoft.com/office/drawing/2014/main" id="{253529C6-E7E3-3FCF-79FD-1F4ADA0C6C4F}"/>
              </a:ext>
            </a:extLst>
          </p:cNvPr>
          <p:cNvSpPr txBox="1"/>
          <p:nvPr/>
        </p:nvSpPr>
        <p:spPr>
          <a:xfrm>
            <a:off x="9375145" y="676044"/>
            <a:ext cx="2515283" cy="584775"/>
          </a:xfrm>
          <a:prstGeom prst="rect">
            <a:avLst/>
          </a:prstGeom>
          <a:solidFill>
            <a:srgbClr val="062970"/>
          </a:solidFill>
          <a:ln>
            <a:solidFill>
              <a:srgbClr val="002060"/>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Engage</a:t>
            </a:r>
            <a:endParaRPr lang="en-US"/>
          </a:p>
        </p:txBody>
      </p:sp>
    </p:spTree>
    <p:extLst>
      <p:ext uri="{BB962C8B-B14F-4D97-AF65-F5344CB8AC3E}">
        <p14:creationId xmlns:p14="http://schemas.microsoft.com/office/powerpoint/2010/main" val="174800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223E"/>
        </a:solidFill>
        <a:effectLst/>
      </p:bgPr>
    </p:bg>
    <p:spTree>
      <p:nvGrpSpPr>
        <p:cNvPr id="1" name="">
          <a:extLst>
            <a:ext uri="{FF2B5EF4-FFF2-40B4-BE49-F238E27FC236}">
              <a16:creationId xmlns:a16="http://schemas.microsoft.com/office/drawing/2014/main" id="{B837C8D6-C458-50E7-90E1-BC2C7C1603F5}"/>
            </a:ext>
          </a:extLst>
        </p:cNvPr>
        <p:cNvGrpSpPr/>
        <p:nvPr/>
      </p:nvGrpSpPr>
      <p:grpSpPr>
        <a:xfrm>
          <a:off x="0" y="0"/>
          <a:ext cx="0" cy="0"/>
          <a:chOff x="0" y="0"/>
          <a:chExt cx="0" cy="0"/>
        </a:xfrm>
      </p:grpSpPr>
      <p:pic>
        <p:nvPicPr>
          <p:cNvPr id="4" name="Picture 3" descr="Three blank billboard frames">
            <a:extLst>
              <a:ext uri="{FF2B5EF4-FFF2-40B4-BE49-F238E27FC236}">
                <a16:creationId xmlns:a16="http://schemas.microsoft.com/office/drawing/2014/main" id="{F2F82082-4E60-AE9C-B1BD-94B1DC9B8D00}"/>
              </a:ext>
            </a:extLst>
          </p:cNvPr>
          <p:cNvPicPr>
            <a:picLocks noChangeAspect="1"/>
          </p:cNvPicPr>
          <p:nvPr/>
        </p:nvPicPr>
        <p:blipFill>
          <a:blip r:embed="rId2">
            <a:extLst>
              <a:ext uri="{28A0092B-C50C-407E-A947-70E740481C1C}">
                <a14:useLocalDpi xmlns:a14="http://schemas.microsoft.com/office/drawing/2010/main" val="0"/>
              </a:ext>
            </a:extLst>
          </a:blip>
          <a:srcRect l="6488" r="9293" b="1"/>
          <a:stretch>
            <a:fillRect/>
          </a:stretch>
        </p:blipFill>
        <p:spPr>
          <a:xfrm>
            <a:off x="5183188" y="1040590"/>
            <a:ext cx="6172200" cy="4873625"/>
          </a:xfrm>
          <a:prstGeom prst="rect">
            <a:avLst/>
          </a:prstGeom>
          <a:noFill/>
        </p:spPr>
      </p:pic>
      <p:sp>
        <p:nvSpPr>
          <p:cNvPr id="3" name="Text Placeholder 2">
            <a:extLst>
              <a:ext uri="{FF2B5EF4-FFF2-40B4-BE49-F238E27FC236}">
                <a16:creationId xmlns:a16="http://schemas.microsoft.com/office/drawing/2014/main" id="{2375DA49-870A-AE28-2CAE-65C45309DA72}"/>
              </a:ext>
            </a:extLst>
          </p:cNvPr>
          <p:cNvSpPr>
            <a:spLocks noGrp="1"/>
          </p:cNvSpPr>
          <p:nvPr>
            <p:ph type="body" sz="half" idx="2"/>
          </p:nvPr>
        </p:nvSpPr>
        <p:spPr>
          <a:xfrm>
            <a:off x="839788" y="2248789"/>
            <a:ext cx="3932237" cy="3811588"/>
          </a:xfrm>
        </p:spPr>
        <p:txBody>
          <a:bodyPr vert="horz" lIns="91440" tIns="45720" rIns="91440" bIns="4572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400"/>
            <a:r>
              <a:rPr lang="en-US" sz="3000" kern="1200">
                <a:solidFill>
                  <a:srgbClr val="FFE100"/>
                </a:solidFill>
                <a:latin typeface="+mn-lt"/>
                <a:ea typeface="+mn-ea"/>
                <a:cs typeface="+mn-cs"/>
              </a:rPr>
              <a:t>Create a poster/image with the matching quotes from the different documents using the canticle pathways.</a:t>
            </a:r>
          </a:p>
        </p:txBody>
      </p:sp>
      <p:sp>
        <p:nvSpPr>
          <p:cNvPr id="2" name="TextBox 1">
            <a:extLst>
              <a:ext uri="{FF2B5EF4-FFF2-40B4-BE49-F238E27FC236}">
                <a16:creationId xmlns:a16="http://schemas.microsoft.com/office/drawing/2014/main" id="{26BC2FF5-5949-B44B-1EE5-0E6CFD81EBE1}"/>
              </a:ext>
            </a:extLst>
          </p:cNvPr>
          <p:cNvSpPr txBox="1"/>
          <p:nvPr/>
        </p:nvSpPr>
        <p:spPr>
          <a:xfrm>
            <a:off x="9283705" y="282852"/>
            <a:ext cx="2515283" cy="584775"/>
          </a:xfrm>
          <a:prstGeom prst="rect">
            <a:avLst/>
          </a:prstGeom>
          <a:solidFill>
            <a:srgbClr val="062970"/>
          </a:solidFill>
          <a:ln>
            <a:solidFill>
              <a:srgbClr val="002060"/>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Engage</a:t>
            </a:r>
            <a:endParaRPr lang="en-US"/>
          </a:p>
        </p:txBody>
      </p:sp>
    </p:spTree>
    <p:extLst>
      <p:ext uri="{BB962C8B-B14F-4D97-AF65-F5344CB8AC3E}">
        <p14:creationId xmlns:p14="http://schemas.microsoft.com/office/powerpoint/2010/main" val="126739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223E"/>
        </a:solidFill>
        <a:effectLst/>
      </p:bgPr>
    </p:bg>
    <p:spTree>
      <p:nvGrpSpPr>
        <p:cNvPr id="1" name="">
          <a:extLst>
            <a:ext uri="{FF2B5EF4-FFF2-40B4-BE49-F238E27FC236}">
              <a16:creationId xmlns:a16="http://schemas.microsoft.com/office/drawing/2014/main" id="{112BFF6C-9092-DA75-681D-DEC69739C15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611E4E-EA12-36B6-E15F-1A9BB38D0CFF}"/>
              </a:ext>
            </a:extLst>
          </p:cNvPr>
          <p:cNvSpPr>
            <a:spLocks noGrp="1"/>
          </p:cNvSpPr>
          <p:nvPr>
            <p:ph type="body" sz="quarter" idx="11"/>
          </p:nvPr>
        </p:nvSpPr>
        <p:spPr>
          <a:xfrm>
            <a:off x="767371" y="676045"/>
            <a:ext cx="6384543" cy="516847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3500" b="1" dirty="0">
                <a:solidFill>
                  <a:srgbClr val="FFFFFF"/>
                </a:solidFill>
              </a:rPr>
              <a:t>Towards Deeper Thinking </a:t>
            </a:r>
          </a:p>
          <a:p>
            <a:pPr indent="0">
              <a:buNone/>
            </a:pPr>
            <a:r>
              <a:rPr lang="en-US" dirty="0">
                <a:solidFill>
                  <a:srgbClr val="FFFFFF"/>
                </a:solidFill>
              </a:rPr>
              <a:t>What is this part of the canticle along with the links made, asking of us as staff in  a Catholic school particularly as we enter the season of creation?</a:t>
            </a:r>
          </a:p>
          <a:p>
            <a:pPr marL="342900" indent="-342900"/>
            <a:r>
              <a:rPr lang="en-US" i="1" dirty="0">
                <a:solidFill>
                  <a:srgbClr val="FFFFFF"/>
                </a:solidFill>
              </a:rPr>
              <a:t>Inspired by the Canticle of the Earth, I commit to living with gratitude for the world entrusted to us…</a:t>
            </a:r>
          </a:p>
          <a:p>
            <a:pPr marL="342900" indent="-342900"/>
            <a:r>
              <a:rPr lang="en-US" i="1" dirty="0">
                <a:solidFill>
                  <a:srgbClr val="FFFFFF"/>
                </a:solidFill>
              </a:rPr>
              <a:t>I commit to fostering hope and responsibility by linking care for the earth with faith, justice, and love…</a:t>
            </a:r>
          </a:p>
          <a:p>
            <a:pPr indent="0">
              <a:buNone/>
            </a:pPr>
            <a:endParaRPr lang="en-US" dirty="0">
              <a:solidFill>
                <a:srgbClr val="FFFFFF"/>
              </a:solidFill>
            </a:endParaRPr>
          </a:p>
        </p:txBody>
      </p:sp>
      <p:sp>
        <p:nvSpPr>
          <p:cNvPr id="6" name="TextBox 5">
            <a:extLst>
              <a:ext uri="{FF2B5EF4-FFF2-40B4-BE49-F238E27FC236}">
                <a16:creationId xmlns:a16="http://schemas.microsoft.com/office/drawing/2014/main" id="{3FABBF03-9529-DDCF-F23B-1ED63D4674E7}"/>
              </a:ext>
            </a:extLst>
          </p:cNvPr>
          <p:cNvSpPr txBox="1"/>
          <p:nvPr/>
        </p:nvSpPr>
        <p:spPr>
          <a:xfrm>
            <a:off x="9375145" y="676044"/>
            <a:ext cx="2515283" cy="584775"/>
          </a:xfrm>
          <a:prstGeom prst="rect">
            <a:avLst/>
          </a:prstGeom>
          <a:solidFill>
            <a:srgbClr val="062970"/>
          </a:solidFill>
          <a:ln>
            <a:solidFill>
              <a:srgbClr val="002060"/>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dirty="0">
                <a:solidFill>
                  <a:schemeClr val="bg1"/>
                </a:solidFill>
              </a:rPr>
              <a:t>Engage</a:t>
            </a:r>
            <a:endParaRPr lang="en-US" dirty="0"/>
          </a:p>
        </p:txBody>
      </p:sp>
    </p:spTree>
    <p:extLst>
      <p:ext uri="{BB962C8B-B14F-4D97-AF65-F5344CB8AC3E}">
        <p14:creationId xmlns:p14="http://schemas.microsoft.com/office/powerpoint/2010/main" val="38408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8ADD26A-E63E-0AB2-0452-6CEE1375CC64}"/>
              </a:ext>
            </a:extLst>
          </p:cNvPr>
          <p:cNvSpPr>
            <a:spLocks noGrp="1"/>
          </p:cNvSpPr>
          <p:nvPr>
            <p:ph type="ctrTitle"/>
          </p:nvPr>
        </p:nvSpPr>
        <p:spPr>
          <a:xfrm>
            <a:off x="767371" y="677056"/>
            <a:ext cx="5001253" cy="790501"/>
          </a:xfrm>
        </p:spPr>
        <p:txBody>
          <a:bodyPr/>
          <a:lstStyle/>
          <a:p>
            <a:r>
              <a:rPr kumimoji="0" lang="en-AU" sz="3733" b="0" i="0" u="none" strike="noStrike" kern="1200" cap="none" spc="0" normalizeH="0" baseline="0" noProof="0">
                <a:ln>
                  <a:noFill/>
                </a:ln>
                <a:solidFill>
                  <a:srgbClr val="FFDF00"/>
                </a:solidFill>
                <a:effectLst/>
                <a:uLnTx/>
                <a:uFillTx/>
                <a:cs typeface="Arial"/>
                <a:sym typeface="Arial"/>
              </a:rPr>
              <a:t>Embark</a:t>
            </a:r>
            <a:endParaRPr lang="en-US" sz="3700" b="1"/>
          </a:p>
        </p:txBody>
      </p:sp>
      <p:sp>
        <p:nvSpPr>
          <p:cNvPr id="21" name="Text Placeholder 2">
            <a:extLst>
              <a:ext uri="{FF2B5EF4-FFF2-40B4-BE49-F238E27FC236}">
                <a16:creationId xmlns:a16="http://schemas.microsoft.com/office/drawing/2014/main" id="{17730103-37B2-B9D8-8697-4FE9F09F7A16}"/>
              </a:ext>
            </a:extLst>
          </p:cNvPr>
          <p:cNvSpPr>
            <a:spLocks noGrp="1"/>
          </p:cNvSpPr>
          <p:nvPr>
            <p:ph type="body" sz="quarter" idx="11"/>
          </p:nvPr>
        </p:nvSpPr>
        <p:spPr>
          <a:xfrm>
            <a:off x="767371" y="1467557"/>
            <a:ext cx="5001253" cy="4465033"/>
          </a:xfrm>
        </p:spPr>
        <p:txBody>
          <a:bodyPr/>
          <a:lstStyle/>
          <a:p>
            <a:pPr marL="0" marR="0" lvl="0" indent="0" algn="l" defTabSz="914400" rtl="0" eaLnBrk="1" fontAlgn="auto" latinLnBrk="0" hangingPunct="1">
              <a:lnSpc>
                <a:spcPct val="115000"/>
              </a:lnSpc>
              <a:spcBef>
                <a:spcPts val="1600"/>
              </a:spcBef>
              <a:spcAft>
                <a:spcPts val="0"/>
              </a:spcAft>
              <a:buClr>
                <a:srgbClr val="FFDF00"/>
              </a:buClr>
              <a:buSzPts val="1600"/>
              <a:buFont typeface="Arial"/>
              <a:buNone/>
              <a:tabLst/>
              <a:defRPr/>
            </a:pPr>
            <a:r>
              <a:rPr kumimoji="0" lang="en-AU" sz="1733" b="0" i="0" u="none" strike="noStrike" kern="1200" cap="none" spc="0" normalizeH="0" baseline="0" noProof="0">
                <a:ln>
                  <a:noFill/>
                </a:ln>
                <a:solidFill>
                  <a:prstClr val="white"/>
                </a:solidFill>
                <a:effectLst/>
                <a:uLnTx/>
                <a:uFillTx/>
                <a:ea typeface="Helvetica Neue"/>
                <a:cs typeface="Helvetica Neue"/>
                <a:sym typeface="Helvetica Neue"/>
              </a:rPr>
              <a:t>Discipleship is a personal encounter with Jesus Christ that leads a person to engage more deeply with the life of faith and embark on a lifelong journey as a member of the Church. Thus, discipleship invites us to:</a:t>
            </a:r>
          </a:p>
          <a:p>
            <a:pPr marL="609570" marR="0" lvl="0" indent="-414846" algn="l" defTabSz="914400" rtl="0" eaLnBrk="1" fontAlgn="auto" latinLnBrk="0" hangingPunct="1">
              <a:lnSpc>
                <a:spcPct val="115000"/>
              </a:lnSpc>
              <a:spcBef>
                <a:spcPts val="1600"/>
              </a:spcBef>
              <a:spcAft>
                <a:spcPts val="0"/>
              </a:spcAft>
              <a:buClr>
                <a:prstClr val="white"/>
              </a:buClr>
              <a:buSzPts val="1300"/>
              <a:buFont typeface="Helvetica Neue"/>
              <a:buChar char="●"/>
              <a:tabLst/>
              <a:defRPr/>
            </a:pPr>
            <a:r>
              <a:rPr kumimoji="0" lang="en-AU" sz="1733" b="1" i="0" u="none" strike="noStrike" kern="1200" cap="none" spc="0" normalizeH="0" baseline="0" noProof="0">
                <a:ln>
                  <a:noFill/>
                </a:ln>
                <a:solidFill>
                  <a:prstClr val="white"/>
                </a:solidFill>
                <a:effectLst/>
                <a:uLnTx/>
                <a:uFillTx/>
                <a:ea typeface="Helvetica Neue"/>
                <a:cs typeface="Helvetica Neue"/>
                <a:sym typeface="Helvetica Neue"/>
              </a:rPr>
              <a:t>encounter</a:t>
            </a:r>
            <a:r>
              <a:rPr kumimoji="0" lang="en-AU" sz="1733" b="0" i="0" u="none" strike="noStrike" kern="1200" cap="none" spc="0" normalizeH="0" baseline="0" noProof="0">
                <a:ln>
                  <a:noFill/>
                </a:ln>
                <a:solidFill>
                  <a:prstClr val="white"/>
                </a:solidFill>
                <a:effectLst/>
                <a:uLnTx/>
                <a:uFillTx/>
                <a:ea typeface="Helvetica Neue"/>
                <a:cs typeface="Helvetica Neue"/>
                <a:sym typeface="Helvetica Neue"/>
              </a:rPr>
              <a:t> Jesus, and to respond to this initial encounter by following him</a:t>
            </a:r>
          </a:p>
          <a:p>
            <a:pPr marL="609570" marR="0" lvl="0" indent="-414846" algn="l" defTabSz="914400" rtl="0" eaLnBrk="1" fontAlgn="auto" latinLnBrk="0" hangingPunct="1">
              <a:lnSpc>
                <a:spcPct val="115000"/>
              </a:lnSpc>
              <a:spcBef>
                <a:spcPts val="0"/>
              </a:spcBef>
              <a:spcAft>
                <a:spcPts val="0"/>
              </a:spcAft>
              <a:buClr>
                <a:prstClr val="white"/>
              </a:buClr>
              <a:buSzPts val="1300"/>
              <a:buFont typeface="Helvetica Neue"/>
              <a:buChar char="●"/>
              <a:tabLst/>
              <a:defRPr/>
            </a:pPr>
            <a:r>
              <a:rPr kumimoji="0" lang="en-AU" sz="1733" b="1" i="0" u="none" strike="noStrike" kern="1200" cap="none" spc="0" normalizeH="0" baseline="0" noProof="0">
                <a:ln>
                  <a:noFill/>
                </a:ln>
                <a:solidFill>
                  <a:prstClr val="white"/>
                </a:solidFill>
                <a:effectLst/>
                <a:uLnTx/>
                <a:uFillTx/>
                <a:ea typeface="Helvetica Neue"/>
                <a:cs typeface="Helvetica Neue"/>
                <a:sym typeface="Helvetica Neue"/>
              </a:rPr>
              <a:t>engage</a:t>
            </a:r>
            <a:r>
              <a:rPr kumimoji="0" lang="en-AU" sz="1733" b="0" i="0" u="none" strike="noStrike" kern="1200" cap="none" spc="0" normalizeH="0" baseline="0" noProof="0">
                <a:ln>
                  <a:noFill/>
                </a:ln>
                <a:solidFill>
                  <a:prstClr val="white"/>
                </a:solidFill>
                <a:effectLst/>
                <a:uLnTx/>
                <a:uFillTx/>
                <a:ea typeface="Helvetica Neue"/>
                <a:cs typeface="Helvetica Neue"/>
                <a:sym typeface="Helvetica Neue"/>
              </a:rPr>
              <a:t> with the kerygma, assimilating it into every aspect of life as we grow in knowledge and love of Jesus</a:t>
            </a:r>
          </a:p>
          <a:p>
            <a:pPr marL="609570" marR="0" lvl="0" indent="-414846" algn="l" defTabSz="914400" rtl="0" eaLnBrk="1" fontAlgn="auto" latinLnBrk="0" hangingPunct="1">
              <a:lnSpc>
                <a:spcPct val="115000"/>
              </a:lnSpc>
              <a:spcBef>
                <a:spcPts val="0"/>
              </a:spcBef>
              <a:spcAft>
                <a:spcPts val="0"/>
              </a:spcAft>
              <a:buClr>
                <a:srgbClr val="FFDF00"/>
              </a:buClr>
              <a:buSzPts val="1300"/>
              <a:buFont typeface="Helvetica Neue"/>
              <a:buChar char="●"/>
              <a:tabLst/>
              <a:defRPr/>
            </a:pPr>
            <a:r>
              <a:rPr kumimoji="0" lang="en-AU" sz="1733" b="1" i="0" u="none" strike="noStrike" kern="1200" cap="none" spc="0" normalizeH="0" baseline="0" noProof="0">
                <a:ln>
                  <a:noFill/>
                </a:ln>
                <a:solidFill>
                  <a:srgbClr val="FFDF00"/>
                </a:solidFill>
                <a:effectLst/>
                <a:uLnTx/>
                <a:uFillTx/>
                <a:ea typeface="Helvetica Neue"/>
                <a:cs typeface="Helvetica Neue"/>
                <a:sym typeface="Helvetica Neue"/>
              </a:rPr>
              <a:t>embark</a:t>
            </a:r>
            <a:r>
              <a:rPr kumimoji="0" lang="en-AU" sz="1733" b="0" i="0" u="none" strike="noStrike" kern="1200" cap="none" spc="0" normalizeH="0" baseline="0" noProof="0">
                <a:ln>
                  <a:noFill/>
                </a:ln>
                <a:solidFill>
                  <a:srgbClr val="FFDF00"/>
                </a:solidFill>
                <a:effectLst/>
                <a:uLnTx/>
                <a:uFillTx/>
                <a:ea typeface="Helvetica Neue"/>
                <a:cs typeface="Helvetica Neue"/>
                <a:sym typeface="Helvetica Neue"/>
              </a:rPr>
              <a:t> on a life of mission as we discern the unique call of Jesus to share the Gospel, build the kingdom and convey the joy of the Good News to others.</a:t>
            </a:r>
            <a:endParaRPr kumimoji="0" lang="en-AU" sz="2133" b="0" i="0" u="none" strike="noStrike" kern="1200" cap="none" spc="0" normalizeH="0" baseline="0" noProof="0">
              <a:ln>
                <a:noFill/>
              </a:ln>
              <a:solidFill>
                <a:srgbClr val="FFDF00"/>
              </a:solidFill>
              <a:effectLst/>
              <a:uLnTx/>
              <a:uFillTx/>
              <a:cs typeface="Arial"/>
              <a:sym typeface="Arial"/>
            </a:endParaRPr>
          </a:p>
          <a:p>
            <a:endParaRPr lang="en-US"/>
          </a:p>
        </p:txBody>
      </p:sp>
      <p:pic>
        <p:nvPicPr>
          <p:cNvPr id="2" name="Google Shape;204;p37">
            <a:extLst>
              <a:ext uri="{FF2B5EF4-FFF2-40B4-BE49-F238E27FC236}">
                <a16:creationId xmlns:a16="http://schemas.microsoft.com/office/drawing/2014/main" id="{A94B8287-6AD5-BC32-E5AD-E2ABC7726CEF}"/>
              </a:ext>
            </a:extLst>
          </p:cNvPr>
          <p:cNvPicPr preferRelativeResize="0"/>
          <p:nvPr/>
        </p:nvPicPr>
        <p:blipFill>
          <a:blip r:embed="rId3">
            <a:alphaModFix/>
          </a:blip>
          <a:stretch>
            <a:fillRect/>
          </a:stretch>
        </p:blipFill>
        <p:spPr>
          <a:xfrm>
            <a:off x="6677247" y="0"/>
            <a:ext cx="5514753" cy="6858000"/>
          </a:xfrm>
          <a:prstGeom prst="rect">
            <a:avLst/>
          </a:prstGeom>
          <a:noFill/>
          <a:ln w="28575" cap="flat" cmpd="sng">
            <a:solidFill>
              <a:srgbClr val="FFDF00"/>
            </a:solidFill>
            <a:prstDash val="solid"/>
            <a:round/>
            <a:headEnd type="none" w="sm" len="sm"/>
            <a:tailEnd type="none" w="sm" len="sm"/>
          </a:ln>
        </p:spPr>
      </p:pic>
    </p:spTree>
    <p:extLst>
      <p:ext uri="{BB962C8B-B14F-4D97-AF65-F5344CB8AC3E}">
        <p14:creationId xmlns:p14="http://schemas.microsoft.com/office/powerpoint/2010/main" val="379722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EC1A7F-1824-21A9-D418-5A191ECBD099}"/>
              </a:ext>
            </a:extLst>
          </p:cNvPr>
          <p:cNvPicPr>
            <a:picLocks noGrp="1" noRot="1" noChangeAspect="1" noMove="1" noResize="1" noEditPoints="1" noAdjustHandles="1" noChangeArrowheads="1" noChangeShapeType="1" noCrop="1"/>
          </p:cNvPicPr>
          <p:nvPr/>
        </p:nvPicPr>
        <p:blipFill>
          <a:blip r:embed="rId3"/>
          <a:stretch>
            <a:fillRect/>
          </a:stretch>
        </p:blipFill>
        <p:spPr>
          <a:xfrm>
            <a:off x="-63500" y="-50006"/>
            <a:ext cx="12319000" cy="6958012"/>
          </a:xfrm>
          <a:prstGeom prst="rect">
            <a:avLst/>
          </a:prstGeom>
        </p:spPr>
      </p:pic>
    </p:spTree>
    <p:extLst>
      <p:ext uri="{BB962C8B-B14F-4D97-AF65-F5344CB8AC3E}">
        <p14:creationId xmlns:p14="http://schemas.microsoft.com/office/powerpoint/2010/main" val="41185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223E"/>
        </a:solidFill>
        <a:effectLst/>
      </p:bgPr>
    </p:bg>
    <p:spTree>
      <p:nvGrpSpPr>
        <p:cNvPr id="1" name="">
          <a:extLst>
            <a:ext uri="{FF2B5EF4-FFF2-40B4-BE49-F238E27FC236}">
              <a16:creationId xmlns:a16="http://schemas.microsoft.com/office/drawing/2014/main" id="{1529C46F-919B-1563-E8C6-EBEE49854201}"/>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297D5B0C-B397-165C-D2CC-5DD3EF83B4DC}"/>
              </a:ext>
            </a:extLst>
          </p:cNvPr>
          <p:cNvSpPr>
            <a:spLocks noGrp="1"/>
          </p:cNvSpPr>
          <p:nvPr>
            <p:ph type="title"/>
          </p:nvPr>
        </p:nvSpPr>
        <p:spPr>
          <a:xfrm>
            <a:off x="838200" y="365125"/>
            <a:ext cx="10515600" cy="1325563"/>
          </a:xfrm>
        </p:spPr>
        <p:txBody>
          <a:bodyPr anchor="ctr">
            <a:normAutofit/>
          </a:bodyPr>
          <a:lstStyle/>
          <a:p>
            <a:r>
              <a:rPr lang="en-GB" b="1">
                <a:solidFill>
                  <a:srgbClr val="D143B9"/>
                </a:solidFill>
              </a:rPr>
              <a:t>Catechesis and Evangelisation</a:t>
            </a:r>
            <a:br>
              <a:rPr lang="en-GB">
                <a:solidFill>
                  <a:srgbClr val="D143B9"/>
                </a:solidFill>
              </a:rPr>
            </a:br>
            <a:r>
              <a:rPr lang="en-US">
                <a:solidFill>
                  <a:srgbClr val="D143B9"/>
                </a:solidFill>
              </a:rPr>
              <a:t>From Praise to Practice</a:t>
            </a:r>
            <a:endParaRPr lang="en-US" b="1">
              <a:solidFill>
                <a:srgbClr val="D143B9"/>
              </a:solidFill>
            </a:endParaRPr>
          </a:p>
        </p:txBody>
      </p:sp>
      <p:sp>
        <p:nvSpPr>
          <p:cNvPr id="4" name="Text Placeholder 3">
            <a:extLst>
              <a:ext uri="{FF2B5EF4-FFF2-40B4-BE49-F238E27FC236}">
                <a16:creationId xmlns:a16="http://schemas.microsoft.com/office/drawing/2014/main" id="{EA4906F5-AEA4-5FE0-FBD8-8D91A57FFEC8}"/>
              </a:ext>
            </a:extLst>
          </p:cNvPr>
          <p:cNvSpPr>
            <a:spLocks noGrp="1"/>
          </p:cNvSpPr>
          <p:nvPr>
            <p:ph sz="half" idx="1"/>
          </p:nvPr>
        </p:nvSpPr>
        <p:spPr>
          <a:xfrm>
            <a:off x="838200" y="1825625"/>
            <a:ext cx="5181600" cy="4351338"/>
          </a:xfrm>
        </p:spPr>
        <p:txBody>
          <a:bodyPr>
            <a:normAutofit/>
          </a:bodyPr>
          <a:lstStyle/>
          <a:p>
            <a:pPr marL="0" indent="0">
              <a:buNone/>
            </a:pPr>
            <a:r>
              <a:rPr lang="en-US">
                <a:solidFill>
                  <a:srgbClr val="FFE100"/>
                </a:solidFill>
              </a:rPr>
              <a:t>The Canticle of Creation reminds us that faith begins in praise, but it does not end there.</a:t>
            </a:r>
          </a:p>
          <a:p>
            <a:pPr marL="0" indent="0">
              <a:buNone/>
            </a:pPr>
            <a:r>
              <a:rPr lang="en-US">
                <a:solidFill>
                  <a:srgbClr val="FFE100"/>
                </a:solidFill>
              </a:rPr>
              <a:t>As we reflect on the Canticle of creation, sacrament, justice, and mission, we are invited to consider how our beliefs are lived each day in our school communities. </a:t>
            </a:r>
          </a:p>
        </p:txBody>
      </p:sp>
      <p:pic>
        <p:nvPicPr>
          <p:cNvPr id="5" name="Picture 4" descr="Three blank billboard frames">
            <a:extLst>
              <a:ext uri="{FF2B5EF4-FFF2-40B4-BE49-F238E27FC236}">
                <a16:creationId xmlns:a16="http://schemas.microsoft.com/office/drawing/2014/main" id="{3D70D16D-1733-F3FA-D729-B6957E543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99" y="1998921"/>
            <a:ext cx="5601887" cy="3725255"/>
          </a:xfrm>
          <a:prstGeom prst="rect">
            <a:avLst/>
          </a:prstGeom>
          <a:noFill/>
        </p:spPr>
      </p:pic>
      <p:sp>
        <p:nvSpPr>
          <p:cNvPr id="2" name="TextBox 1">
            <a:extLst>
              <a:ext uri="{FF2B5EF4-FFF2-40B4-BE49-F238E27FC236}">
                <a16:creationId xmlns:a16="http://schemas.microsoft.com/office/drawing/2014/main" id="{2C8B8BDA-CA9E-FF83-0F18-A7300D10B146}"/>
              </a:ext>
            </a:extLst>
          </p:cNvPr>
          <p:cNvSpPr txBox="1"/>
          <p:nvPr/>
        </p:nvSpPr>
        <p:spPr>
          <a:xfrm>
            <a:off x="9258803" y="230188"/>
            <a:ext cx="2515283" cy="584775"/>
          </a:xfrm>
          <a:prstGeom prst="rect">
            <a:avLst/>
          </a:prstGeom>
          <a:solidFill>
            <a:srgbClr val="062970"/>
          </a:solidFill>
          <a:ln>
            <a:solidFill>
              <a:srgbClr val="002060"/>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Embark</a:t>
            </a:r>
            <a:endParaRPr lang="en-US" dirty="0"/>
          </a:p>
        </p:txBody>
      </p:sp>
    </p:spTree>
    <p:extLst>
      <p:ext uri="{BB962C8B-B14F-4D97-AF65-F5344CB8AC3E}">
        <p14:creationId xmlns:p14="http://schemas.microsoft.com/office/powerpoint/2010/main" val="212361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223E"/>
        </a:solidFill>
        <a:effectLst/>
      </p:bgPr>
    </p:bg>
    <p:spTree>
      <p:nvGrpSpPr>
        <p:cNvPr id="1" name="">
          <a:extLst>
            <a:ext uri="{FF2B5EF4-FFF2-40B4-BE49-F238E27FC236}">
              <a16:creationId xmlns:a16="http://schemas.microsoft.com/office/drawing/2014/main" id="{F6782989-B1A1-4104-0355-DAFED7211E7C}"/>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55C0E594-BFD3-4C12-F2C7-CBA74A92B175}"/>
              </a:ext>
            </a:extLst>
          </p:cNvPr>
          <p:cNvSpPr>
            <a:spLocks noGrp="1"/>
          </p:cNvSpPr>
          <p:nvPr>
            <p:ph type="title"/>
          </p:nvPr>
        </p:nvSpPr>
        <p:spPr>
          <a:xfrm>
            <a:off x="838200" y="365125"/>
            <a:ext cx="10515600" cy="1325563"/>
          </a:xfrm>
        </p:spPr>
        <p:txBody>
          <a:bodyPr anchor="ctr">
            <a:normAutofit/>
          </a:bodyPr>
          <a:lstStyle/>
          <a:p>
            <a:r>
              <a:rPr lang="en-GB" b="1">
                <a:solidFill>
                  <a:srgbClr val="FFE100"/>
                </a:solidFill>
              </a:rPr>
              <a:t>Catechesis and Evangelisation</a:t>
            </a:r>
            <a:br>
              <a:rPr lang="en-GB">
                <a:solidFill>
                  <a:srgbClr val="FFE100"/>
                </a:solidFill>
              </a:rPr>
            </a:br>
            <a:r>
              <a:rPr lang="en-US">
                <a:solidFill>
                  <a:srgbClr val="FFE100"/>
                </a:solidFill>
              </a:rPr>
              <a:t>Naming Our Pledge</a:t>
            </a:r>
            <a:endParaRPr lang="en-US" b="1">
              <a:solidFill>
                <a:srgbClr val="FFE100"/>
              </a:solidFill>
            </a:endParaRPr>
          </a:p>
        </p:txBody>
      </p:sp>
      <p:pic>
        <p:nvPicPr>
          <p:cNvPr id="5" name="Graphic 4" descr="Open hand with plant with solid fill">
            <a:extLst>
              <a:ext uri="{FF2B5EF4-FFF2-40B4-BE49-F238E27FC236}">
                <a16:creationId xmlns:a16="http://schemas.microsoft.com/office/drawing/2014/main" id="{93D71963-13E3-60FE-1EDA-97995F1CAF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3331" y="1825625"/>
            <a:ext cx="4351338" cy="4351338"/>
          </a:xfrm>
          <a:prstGeom prst="rect">
            <a:avLst/>
          </a:prstGeom>
        </p:spPr>
      </p:pic>
      <p:sp>
        <p:nvSpPr>
          <p:cNvPr id="4" name="Text Placeholder 3">
            <a:extLst>
              <a:ext uri="{FF2B5EF4-FFF2-40B4-BE49-F238E27FC236}">
                <a16:creationId xmlns:a16="http://schemas.microsoft.com/office/drawing/2014/main" id="{4C1E12D6-7152-32A4-8F40-A8B8F4B16ABF}"/>
              </a:ext>
            </a:extLst>
          </p:cNvPr>
          <p:cNvSpPr>
            <a:spLocks noGrp="1"/>
          </p:cNvSpPr>
          <p:nvPr>
            <p:ph sz="half" idx="2"/>
          </p:nvPr>
        </p:nvSpPr>
        <p:spPr>
          <a:xfrm>
            <a:off x="6172199" y="1825625"/>
            <a:ext cx="5512981" cy="4351338"/>
          </a:xfrm>
        </p:spPr>
        <p:txBody>
          <a:bodyPr>
            <a:normAutofit/>
          </a:bodyPr>
          <a:lstStyle/>
          <a:p>
            <a:pPr marL="0" indent="0">
              <a:buNone/>
            </a:pPr>
            <a:r>
              <a:rPr lang="en-US" sz="3200">
                <a:solidFill>
                  <a:srgbClr val="D143B9"/>
                </a:solidFill>
              </a:rPr>
              <a:t>Return to the shared poster and add a simple pledge. Name one small step you will take this term to express care for creation, uphold human dignity, restore relationships, or contribute to a just and hope filled school community.</a:t>
            </a:r>
            <a:endParaRPr lang="en-AU" sz="3200">
              <a:solidFill>
                <a:srgbClr val="D143B9"/>
              </a:solidFill>
            </a:endParaRPr>
          </a:p>
        </p:txBody>
      </p:sp>
    </p:spTree>
    <p:extLst>
      <p:ext uri="{BB962C8B-B14F-4D97-AF65-F5344CB8AC3E}">
        <p14:creationId xmlns:p14="http://schemas.microsoft.com/office/powerpoint/2010/main" val="34158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1D533-F135-C1A2-1A96-6053D8952A8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AFBD5F6-E205-FB9B-C7DB-925CD356442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1467557"/>
            <a:ext cx="12052589" cy="5365484"/>
          </a:xfrm>
          <a:prstGeom prst="rect">
            <a:avLst/>
          </a:prstGeom>
        </p:spPr>
      </p:pic>
      <p:sp>
        <p:nvSpPr>
          <p:cNvPr id="2" name="Title 1">
            <a:extLst>
              <a:ext uri="{FF2B5EF4-FFF2-40B4-BE49-F238E27FC236}">
                <a16:creationId xmlns:a16="http://schemas.microsoft.com/office/drawing/2014/main" id="{CE2E4AE9-B577-765D-8720-111EBC0D1A37}"/>
              </a:ext>
            </a:extLst>
          </p:cNvPr>
          <p:cNvSpPr>
            <a:spLocks noGrp="1"/>
          </p:cNvSpPr>
          <p:nvPr>
            <p:ph type="ctrTitle"/>
          </p:nvPr>
        </p:nvSpPr>
        <p:spPr>
          <a:xfrm>
            <a:off x="279922" y="153382"/>
            <a:ext cx="5001253" cy="790501"/>
          </a:xfrm>
        </p:spPr>
        <p:txBody>
          <a:bodyPr/>
          <a:lstStyle/>
          <a:p>
            <a:r>
              <a:rPr lang="en-GB"/>
              <a:t>Closing Prayer</a:t>
            </a:r>
          </a:p>
        </p:txBody>
      </p:sp>
      <p:sp>
        <p:nvSpPr>
          <p:cNvPr id="3" name="Content Placeholder 2">
            <a:extLst>
              <a:ext uri="{FF2B5EF4-FFF2-40B4-BE49-F238E27FC236}">
                <a16:creationId xmlns:a16="http://schemas.microsoft.com/office/drawing/2014/main" id="{3ADBA945-F538-DB02-3B32-E05DEE03EDF4}"/>
              </a:ext>
            </a:extLst>
          </p:cNvPr>
          <p:cNvSpPr>
            <a:spLocks noGrp="1"/>
          </p:cNvSpPr>
          <p:nvPr>
            <p:ph type="body" sz="quarter" idx="11"/>
          </p:nvPr>
        </p:nvSpPr>
        <p:spPr>
          <a:xfrm>
            <a:off x="757557" y="1715911"/>
            <a:ext cx="6481078" cy="4465033"/>
          </a:xfrm>
        </p:spPr>
        <p:txBody>
          <a:bodyPr vert="horz" lIns="91440" tIns="45720" rIns="91440" bIns="45720" rtlCol="0" anchor="t">
            <a:noAutofit/>
          </a:bodyPr>
          <a:lstStyle/>
          <a:p>
            <a:pPr marL="0" indent="0">
              <a:buNone/>
            </a:pPr>
            <a:endParaRPr lang="en-GB" sz="2400">
              <a:ea typeface="+mn-lt"/>
              <a:cs typeface="+mn-lt"/>
            </a:endParaRPr>
          </a:p>
          <a:p>
            <a:pPr marL="0" indent="0">
              <a:buNone/>
            </a:pPr>
            <a:endParaRPr lang="en-GB" sz="2400">
              <a:ea typeface="+mn-lt"/>
              <a:cs typeface="+mn-lt"/>
            </a:endParaRPr>
          </a:p>
          <a:p>
            <a:pPr marL="0" indent="0">
              <a:buNone/>
            </a:pPr>
            <a:endParaRPr lang="en-GB"/>
          </a:p>
        </p:txBody>
      </p:sp>
      <p:sp>
        <p:nvSpPr>
          <p:cNvPr id="4" name="TextBox 3">
            <a:extLst>
              <a:ext uri="{FF2B5EF4-FFF2-40B4-BE49-F238E27FC236}">
                <a16:creationId xmlns:a16="http://schemas.microsoft.com/office/drawing/2014/main" id="{EAEEE1C9-5561-4F23-8997-DFA3E01515A0}"/>
              </a:ext>
            </a:extLst>
          </p:cNvPr>
          <p:cNvSpPr txBox="1"/>
          <p:nvPr/>
        </p:nvSpPr>
        <p:spPr>
          <a:xfrm>
            <a:off x="279922" y="677056"/>
            <a:ext cx="7436347" cy="5632311"/>
          </a:xfrm>
          <a:prstGeom prst="rect">
            <a:avLst/>
          </a:prstGeom>
          <a:noFill/>
        </p:spPr>
        <p:txBody>
          <a:bodyPr wrap="square" rtlCol="0">
            <a:spAutoFit/>
          </a:bodyPr>
          <a:lstStyle/>
          <a:p>
            <a:r>
              <a:rPr lang="en-AU" sz="2000" b="1" i="1">
                <a:solidFill>
                  <a:schemeClr val="bg1"/>
                </a:solidFill>
              </a:rPr>
              <a:t>Let us pray together</a:t>
            </a:r>
          </a:p>
          <a:p>
            <a:r>
              <a:rPr lang="en-US" sz="2000" b="1" i="1">
                <a:solidFill>
                  <a:schemeClr val="bg1"/>
                </a:solidFill>
              </a:rPr>
              <a:t>In the name of the Father, and of the Son, and of the Holy Spirit.</a:t>
            </a:r>
          </a:p>
          <a:p>
            <a:endParaRPr lang="en-AU" sz="2000">
              <a:solidFill>
                <a:schemeClr val="bg1"/>
              </a:solidFill>
            </a:endParaRPr>
          </a:p>
          <a:p>
            <a:r>
              <a:rPr lang="en-AU" sz="2000">
                <a:solidFill>
                  <a:schemeClr val="bg1"/>
                </a:solidFill>
              </a:rPr>
              <a:t>Praise be to you, loving God,</a:t>
            </a:r>
            <a:br>
              <a:rPr lang="en-AU" sz="2000">
                <a:solidFill>
                  <a:schemeClr val="bg1"/>
                </a:solidFill>
              </a:rPr>
            </a:br>
            <a:r>
              <a:rPr lang="en-AU" sz="2000">
                <a:solidFill>
                  <a:schemeClr val="bg1"/>
                </a:solidFill>
              </a:rPr>
              <a:t>for </a:t>
            </a:r>
            <a:r>
              <a:rPr lang="en-AU" sz="2000" b="1">
                <a:solidFill>
                  <a:schemeClr val="bg1"/>
                </a:solidFill>
              </a:rPr>
              <a:t>Brother Sun</a:t>
            </a:r>
            <a:r>
              <a:rPr lang="en-AU" sz="2000">
                <a:solidFill>
                  <a:schemeClr val="bg1"/>
                </a:solidFill>
              </a:rPr>
              <a:t> who brings us light and hope,</a:t>
            </a:r>
            <a:br>
              <a:rPr lang="en-AU" sz="2000">
                <a:solidFill>
                  <a:schemeClr val="bg1"/>
                </a:solidFill>
              </a:rPr>
            </a:br>
            <a:r>
              <a:rPr lang="en-AU" sz="2000">
                <a:solidFill>
                  <a:schemeClr val="bg1"/>
                </a:solidFill>
              </a:rPr>
              <a:t>for </a:t>
            </a:r>
            <a:r>
              <a:rPr lang="en-AU" sz="2000" b="1">
                <a:solidFill>
                  <a:schemeClr val="bg1"/>
                </a:solidFill>
              </a:rPr>
              <a:t>Sister Moon and the stars</a:t>
            </a:r>
            <a:r>
              <a:rPr lang="en-AU" sz="2000">
                <a:solidFill>
                  <a:schemeClr val="bg1"/>
                </a:solidFill>
              </a:rPr>
              <a:t> who watch over us in the night,</a:t>
            </a:r>
            <a:br>
              <a:rPr lang="en-AU" sz="2000">
                <a:solidFill>
                  <a:schemeClr val="bg1"/>
                </a:solidFill>
              </a:rPr>
            </a:br>
            <a:r>
              <a:rPr lang="en-AU" sz="2000">
                <a:solidFill>
                  <a:schemeClr val="bg1"/>
                </a:solidFill>
              </a:rPr>
              <a:t>for </a:t>
            </a:r>
            <a:r>
              <a:rPr lang="en-AU" sz="2000" b="1">
                <a:solidFill>
                  <a:schemeClr val="bg1"/>
                </a:solidFill>
              </a:rPr>
              <a:t>Brother Wind and Sister Water,</a:t>
            </a:r>
            <a:br>
              <a:rPr lang="en-AU" sz="2000">
                <a:solidFill>
                  <a:schemeClr val="bg1"/>
                </a:solidFill>
              </a:rPr>
            </a:br>
            <a:r>
              <a:rPr lang="en-AU" sz="2000">
                <a:solidFill>
                  <a:schemeClr val="bg1"/>
                </a:solidFill>
              </a:rPr>
              <a:t>for </a:t>
            </a:r>
            <a:r>
              <a:rPr lang="en-AU" sz="2000" b="1">
                <a:solidFill>
                  <a:schemeClr val="bg1"/>
                </a:solidFill>
              </a:rPr>
              <a:t>Brother Fire and Sister Mother Earth</a:t>
            </a:r>
            <a:r>
              <a:rPr lang="en-AU" sz="2000">
                <a:solidFill>
                  <a:schemeClr val="bg1"/>
                </a:solidFill>
              </a:rPr>
              <a:t>,</a:t>
            </a:r>
            <a:br>
              <a:rPr lang="en-AU" sz="2000">
                <a:solidFill>
                  <a:schemeClr val="bg1"/>
                </a:solidFill>
              </a:rPr>
            </a:br>
            <a:r>
              <a:rPr lang="en-AU" sz="2000">
                <a:solidFill>
                  <a:schemeClr val="bg1"/>
                </a:solidFill>
              </a:rPr>
              <a:t>who sustain us and gift us life.</a:t>
            </a:r>
          </a:p>
          <a:p>
            <a:r>
              <a:rPr lang="en-AU" sz="2000">
                <a:solidFill>
                  <a:schemeClr val="bg1"/>
                </a:solidFill>
              </a:rPr>
              <a:t>Like St Francis, may we learn to see all creation as family,</a:t>
            </a:r>
            <a:br>
              <a:rPr lang="en-AU" sz="2000">
                <a:solidFill>
                  <a:schemeClr val="bg1"/>
                </a:solidFill>
              </a:rPr>
            </a:br>
            <a:r>
              <a:rPr lang="en-AU" sz="2000">
                <a:solidFill>
                  <a:schemeClr val="bg1"/>
                </a:solidFill>
              </a:rPr>
              <a:t>to recognise your living presence in the world around us,</a:t>
            </a:r>
            <a:br>
              <a:rPr lang="en-AU" sz="2000">
                <a:solidFill>
                  <a:schemeClr val="bg1"/>
                </a:solidFill>
              </a:rPr>
            </a:br>
            <a:r>
              <a:rPr lang="en-AU" sz="2000">
                <a:solidFill>
                  <a:schemeClr val="bg1"/>
                </a:solidFill>
              </a:rPr>
              <a:t>and to respond with gratitude, humility, and care.</a:t>
            </a:r>
          </a:p>
          <a:p>
            <a:r>
              <a:rPr lang="en-AU" sz="2000">
                <a:solidFill>
                  <a:schemeClr val="bg1"/>
                </a:solidFill>
              </a:rPr>
              <a:t>Send us forth renewed in spirit,</a:t>
            </a:r>
            <a:br>
              <a:rPr lang="en-AU" sz="2000">
                <a:solidFill>
                  <a:schemeClr val="bg1"/>
                </a:solidFill>
              </a:rPr>
            </a:br>
            <a:r>
              <a:rPr lang="en-AU" sz="2000">
                <a:solidFill>
                  <a:schemeClr val="bg1"/>
                </a:solidFill>
              </a:rPr>
              <a:t>to live gently upon the earth,</a:t>
            </a:r>
            <a:br>
              <a:rPr lang="en-AU" sz="2000">
                <a:solidFill>
                  <a:schemeClr val="bg1"/>
                </a:solidFill>
              </a:rPr>
            </a:br>
            <a:r>
              <a:rPr lang="en-AU" sz="2000">
                <a:solidFill>
                  <a:schemeClr val="bg1"/>
                </a:solidFill>
              </a:rPr>
              <a:t>to act justly toward all people,</a:t>
            </a:r>
            <a:br>
              <a:rPr lang="en-AU" sz="2000">
                <a:solidFill>
                  <a:schemeClr val="bg1"/>
                </a:solidFill>
              </a:rPr>
            </a:br>
            <a:r>
              <a:rPr lang="en-AU" sz="2000">
                <a:solidFill>
                  <a:schemeClr val="bg1"/>
                </a:solidFill>
              </a:rPr>
              <a:t>and to praise you in all that we do.</a:t>
            </a:r>
          </a:p>
          <a:p>
            <a:r>
              <a:rPr lang="en-AU" sz="2000">
                <a:solidFill>
                  <a:schemeClr val="bg1"/>
                </a:solidFill>
              </a:rPr>
              <a:t>We make this prayer through Christ our Lord.</a:t>
            </a:r>
            <a:br>
              <a:rPr lang="en-AU" sz="2000">
                <a:solidFill>
                  <a:schemeClr val="bg1"/>
                </a:solidFill>
              </a:rPr>
            </a:br>
            <a:r>
              <a:rPr lang="en-AU" sz="2000">
                <a:solidFill>
                  <a:schemeClr val="bg1"/>
                </a:solidFill>
              </a:rPr>
              <a:t>Amen.</a:t>
            </a:r>
          </a:p>
        </p:txBody>
      </p:sp>
    </p:spTree>
    <p:extLst>
      <p:ext uri="{BB962C8B-B14F-4D97-AF65-F5344CB8AC3E}">
        <p14:creationId xmlns:p14="http://schemas.microsoft.com/office/powerpoint/2010/main" val="82911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7E4A-F781-AA1E-0CB9-BB3BC6B81FCC}"/>
              </a:ext>
            </a:extLst>
          </p:cNvPr>
          <p:cNvSpPr>
            <a:spLocks noGrp="1"/>
          </p:cNvSpPr>
          <p:nvPr>
            <p:ph type="ctrTitle"/>
          </p:nvPr>
        </p:nvSpPr>
        <p:spPr>
          <a:xfrm>
            <a:off x="1175980" y="533491"/>
            <a:ext cx="5708035" cy="79050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dirty="0">
                <a:solidFill>
                  <a:srgbClr val="D143B9"/>
                </a:solidFill>
              </a:rPr>
              <a:t>Purpose / Aim of Session</a:t>
            </a:r>
          </a:p>
        </p:txBody>
      </p:sp>
      <p:sp>
        <p:nvSpPr>
          <p:cNvPr id="7" name="TextBox 6">
            <a:extLst>
              <a:ext uri="{FF2B5EF4-FFF2-40B4-BE49-F238E27FC236}">
                <a16:creationId xmlns:a16="http://schemas.microsoft.com/office/drawing/2014/main" id="{46C20A74-8583-F963-1BD1-B420D4326983}"/>
              </a:ext>
            </a:extLst>
          </p:cNvPr>
          <p:cNvSpPr txBox="1"/>
          <p:nvPr/>
        </p:nvSpPr>
        <p:spPr>
          <a:xfrm>
            <a:off x="809882" y="1323992"/>
            <a:ext cx="4702249" cy="5104154"/>
          </a:xfrm>
          <a:prstGeom prst="rect">
            <a:avLst/>
          </a:prstGeom>
          <a:solidFill>
            <a:schemeClr val="accent5">
              <a:lumMod val="20000"/>
              <a:lumOff val="80000"/>
            </a:schemeClr>
          </a:solidFill>
        </p:spPr>
        <p:txBody>
          <a:bodyPr wrap="square" lIns="91440" tIns="45720" rIns="91440" bIns="45720" anchor="t">
            <a:spAutoFit/>
          </a:bodyPr>
          <a:lstStyle/>
          <a:p>
            <a:pPr>
              <a:buNone/>
            </a:pPr>
            <a:r>
              <a:rPr lang="en-AU" sz="1800" b="1" dirty="0">
                <a:effectLst/>
                <a:latin typeface="Aptos" panose="020B0004020202020204" pitchFamily="34" charset="0"/>
                <a:ea typeface="Yu Gothic Light" panose="020B0300000000000000" pitchFamily="34" charset="-128"/>
                <a:cs typeface="Segoe UI" panose="020B0502040204020203" pitchFamily="34" charset="0"/>
              </a:rPr>
              <a:t>Cognitive Outcomes  </a:t>
            </a:r>
            <a:endParaRPr lang="en-AU" sz="1800" dirty="0">
              <a:effectLst/>
              <a:latin typeface="Times New Roman" panose="02020603050405020304" pitchFamily="18" charset="0"/>
              <a:ea typeface="Times New Roman" panose="02020603050405020304" pitchFamily="18" charset="0"/>
            </a:endParaRPr>
          </a:p>
          <a:p>
            <a:pPr>
              <a:buNone/>
            </a:pPr>
            <a:r>
              <a:rPr lang="en-AU" sz="1800" dirty="0">
                <a:effectLst/>
                <a:latin typeface="Aptos" panose="020B0004020202020204" pitchFamily="34" charset="0"/>
                <a:ea typeface="Yu Gothic Light" panose="020B0300000000000000" pitchFamily="34" charset="-128"/>
                <a:cs typeface="Segoe UI" panose="020B0502040204020203" pitchFamily="34" charset="0"/>
              </a:rPr>
              <a:t>By the end of the session participants will:</a:t>
            </a:r>
          </a:p>
          <a:p>
            <a:pPr>
              <a:buNone/>
            </a:pPr>
            <a:endParaRPr lang="en-AU" sz="1800" dirty="0">
              <a:effectLst/>
              <a:latin typeface="Times New Roman" panose="02020603050405020304" pitchFamily="18" charset="0"/>
              <a:ea typeface="Times New Roman" panose="02020603050405020304" pitchFamily="18" charset="0"/>
            </a:endParaRPr>
          </a:p>
          <a:p>
            <a:r>
              <a:rPr lang="en-AU" b="1" kern="100" dirty="0">
                <a:ea typeface="+mn-lt"/>
                <a:cs typeface="+mn-lt"/>
              </a:rPr>
              <a:t>Explain</a:t>
            </a:r>
            <a:r>
              <a:rPr lang="en-AU" kern="100" dirty="0">
                <a:ea typeface="+mn-lt"/>
                <a:cs typeface="+mn-lt"/>
              </a:rPr>
              <a:t> the theological vision of creation expressed in Scripture, particularly the Psalms and </a:t>
            </a:r>
            <a:r>
              <a:rPr lang="en-AU" i="1" kern="100" dirty="0">
                <a:ea typeface="+mn-lt"/>
                <a:cs typeface="+mn-lt"/>
              </a:rPr>
              <a:t>The Canticle of the Creatures</a:t>
            </a:r>
            <a:r>
              <a:rPr lang="en-AU" kern="100" dirty="0">
                <a:ea typeface="+mn-lt"/>
                <a:cs typeface="+mn-lt"/>
              </a:rPr>
              <a:t>, and its influence on Catholic spirituality. </a:t>
            </a:r>
          </a:p>
          <a:p>
            <a:endParaRPr lang="en-AU" kern="100" dirty="0">
              <a:latin typeface="Aptos" panose="020B0004020202020204" pitchFamily="34" charset="0"/>
              <a:ea typeface="+mn-lt"/>
              <a:cs typeface="Arial" panose="020B0604020202020204" pitchFamily="34" charset="0"/>
            </a:endParaRPr>
          </a:p>
          <a:p>
            <a:r>
              <a:rPr lang="en-AU" b="1" kern="100" dirty="0">
                <a:ea typeface="+mn-lt"/>
                <a:cs typeface="+mn-lt"/>
              </a:rPr>
              <a:t>Identify</a:t>
            </a:r>
            <a:r>
              <a:rPr lang="en-AU" kern="100" dirty="0">
                <a:ea typeface="+mn-lt"/>
                <a:cs typeface="+mn-lt"/>
              </a:rPr>
              <a:t> key connections between the Canticle of Creation, </a:t>
            </a:r>
            <a:r>
              <a:rPr lang="en-AU" i="1" kern="100" dirty="0">
                <a:ea typeface="+mn-lt"/>
                <a:cs typeface="+mn-lt"/>
              </a:rPr>
              <a:t>Laudato Si’</a:t>
            </a:r>
            <a:r>
              <a:rPr lang="en-AU" kern="100" dirty="0">
                <a:ea typeface="+mn-lt"/>
                <a:cs typeface="+mn-lt"/>
              </a:rPr>
              <a:t>, Catholic Social Teaching, the Sacraments, and the mission of Catholic schools. </a:t>
            </a:r>
          </a:p>
          <a:p>
            <a:endParaRPr lang="en-AU" dirty="0"/>
          </a:p>
          <a:p>
            <a:r>
              <a:rPr lang="en-AU" b="1" kern="100" dirty="0">
                <a:ea typeface="+mn-lt"/>
                <a:cs typeface="+mn-lt"/>
              </a:rPr>
              <a:t>Analyse</a:t>
            </a:r>
            <a:r>
              <a:rPr lang="en-AU" kern="100" dirty="0">
                <a:ea typeface="+mn-lt"/>
                <a:cs typeface="+mn-lt"/>
              </a:rPr>
              <a:t> how an understanding of creation as gift and relationship shapes Christian responsibility, stewardship, and mission within school communities.</a:t>
            </a:r>
            <a:endParaRPr lang="en-AU" dirty="0"/>
          </a:p>
          <a:p>
            <a:pPr marL="342900" lvl="0" indent="-342900">
              <a:lnSpc>
                <a:spcPct val="114999"/>
              </a:lnSpc>
              <a:buAutoNum type="arabicPeriod"/>
            </a:pPr>
            <a:endParaRPr lang="en-AU"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54F23F2-9B0B-3DC8-445F-DF92E44B61BC}"/>
              </a:ext>
            </a:extLst>
          </p:cNvPr>
          <p:cNvSpPr txBox="1"/>
          <p:nvPr/>
        </p:nvSpPr>
        <p:spPr>
          <a:xfrm>
            <a:off x="6172200" y="1752410"/>
            <a:ext cx="4825532" cy="4247317"/>
          </a:xfrm>
          <a:prstGeom prst="rect">
            <a:avLst/>
          </a:prstGeom>
          <a:solidFill>
            <a:schemeClr val="accent5">
              <a:lumMod val="20000"/>
              <a:lumOff val="80000"/>
            </a:schemeClr>
          </a:solidFill>
        </p:spPr>
        <p:txBody>
          <a:bodyPr wrap="square" lIns="91440" tIns="45720" rIns="91440" bIns="45720" anchor="t">
            <a:spAutoFit/>
          </a:bodyPr>
          <a:lstStyle/>
          <a:p>
            <a:r>
              <a:rPr lang="en-US" b="1" dirty="0"/>
              <a:t>Affective Outcomes</a:t>
            </a:r>
          </a:p>
          <a:p>
            <a:r>
              <a:rPr lang="en-AU" dirty="0">
                <a:latin typeface="Aptos" panose="020B0004020202020204" pitchFamily="34" charset="0"/>
                <a:ea typeface="Yu Gothic Light" panose="020B0300000000000000" pitchFamily="34" charset="-128"/>
                <a:cs typeface="Segoe UI" panose="020B0502040204020203" pitchFamily="34" charset="0"/>
              </a:rPr>
              <a:t>By the end of the session participants will:</a:t>
            </a:r>
          </a:p>
          <a:p>
            <a:pPr lvl="0"/>
            <a:endParaRPr lang="en-AU" b="1" dirty="0"/>
          </a:p>
          <a:p>
            <a:pPr lvl="0"/>
            <a:r>
              <a:rPr lang="en-AU" b="1" dirty="0"/>
              <a:t>Develop</a:t>
            </a:r>
            <a:r>
              <a:rPr lang="en-AU" dirty="0"/>
              <a:t> a deeper sense of gratitude, reverence, and wonder for creation as an expression of God’s presence and love. </a:t>
            </a:r>
          </a:p>
          <a:p>
            <a:pPr lvl="0"/>
            <a:endParaRPr lang="en-AU" dirty="0"/>
          </a:p>
          <a:p>
            <a:pPr lvl="0"/>
            <a:endParaRPr lang="en-AU" dirty="0"/>
          </a:p>
          <a:p>
            <a:pPr lvl="0"/>
            <a:r>
              <a:rPr lang="en-AU" b="1" dirty="0"/>
              <a:t>Value</a:t>
            </a:r>
            <a:r>
              <a:rPr lang="en-AU" dirty="0"/>
              <a:t> care for creation as a Gospel‑centred commitment that integrates faith, justice, and hope in their personal and professional practice.</a:t>
            </a:r>
          </a:p>
          <a:p>
            <a:endParaRPr lang="en-AU" dirty="0">
              <a:solidFill>
                <a:schemeClr val="bg1"/>
              </a:solidFill>
              <a:latin typeface="Times New Roman" panose="02020603050405020304" pitchFamily="18" charset="0"/>
              <a:ea typeface="Times New Roman" panose="02020603050405020304" pitchFamily="18" charset="0"/>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998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ctrTitle"/>
          </p:nvPr>
        </p:nvSpPr>
        <p:spPr>
          <a:xfrm>
            <a:off x="767367" y="677071"/>
            <a:ext cx="5001200" cy="1038800"/>
          </a:xfrm>
          <a:prstGeom prst="rect">
            <a:avLst/>
          </a:prstGeom>
        </p:spPr>
        <p:txBody>
          <a:bodyPr spcFirstLastPara="1" vert="horz" wrap="square" lIns="0" tIns="0" rIns="0" bIns="0" rtlCol="0" anchor="t" anchorCtr="0">
            <a:noAutofit/>
          </a:bodyPr>
          <a:lstStyle/>
          <a:p>
            <a:r>
              <a:rPr lang="en-AU" noProof="0" dirty="0">
                <a:latin typeface="+mn-lt"/>
              </a:rPr>
              <a:t>Encounter </a:t>
            </a:r>
          </a:p>
          <a:p>
            <a:endParaRPr lang="en-AU" noProof="0" dirty="0"/>
          </a:p>
        </p:txBody>
      </p:sp>
      <p:sp>
        <p:nvSpPr>
          <p:cNvPr id="195" name="Google Shape;195;p36"/>
          <p:cNvSpPr txBox="1">
            <a:spLocks noGrp="1"/>
          </p:cNvSpPr>
          <p:nvPr>
            <p:ph type="body" idx="1"/>
          </p:nvPr>
        </p:nvSpPr>
        <p:spPr>
          <a:xfrm>
            <a:off x="767367" y="1499000"/>
            <a:ext cx="5443200" cy="5035600"/>
          </a:xfrm>
          <a:prstGeom prst="rect">
            <a:avLst/>
          </a:prstGeom>
        </p:spPr>
        <p:txBody>
          <a:bodyPr spcFirstLastPara="1" vert="horz" wrap="square" lIns="0" tIns="0" rIns="0" bIns="0" rtlCol="0" anchor="t" anchorCtr="0">
            <a:normAutofit/>
          </a:bodyPr>
          <a:lstStyle/>
          <a:p>
            <a:pPr marL="0" indent="0">
              <a:lnSpc>
                <a:spcPct val="115000"/>
              </a:lnSpc>
              <a:spcBef>
                <a:spcPts val="1600"/>
              </a:spcBef>
              <a:buNone/>
            </a:pPr>
            <a:r>
              <a:rPr lang="en-AU" sz="1733" dirty="0">
                <a:latin typeface="+mn-lt"/>
                <a:ea typeface="Helvetica Neue"/>
                <a:cs typeface="Helvetica Neue"/>
                <a:sym typeface="Helvetica Neue"/>
              </a:rPr>
              <a:t>Discipleship is a personal encounter with Jesus Christ that leads a person to engage more deeply with the life of faith and embark on a lifelong journey as a member of the Church. Thus, discipleship invites us to:</a:t>
            </a:r>
          </a:p>
          <a:p>
            <a:pPr indent="-414846">
              <a:lnSpc>
                <a:spcPct val="115000"/>
              </a:lnSpc>
              <a:spcBef>
                <a:spcPts val="1600"/>
              </a:spcBef>
              <a:buSzPts val="1300"/>
              <a:buFont typeface="Helvetica Neue"/>
              <a:buChar char="●"/>
            </a:pPr>
            <a:r>
              <a:rPr lang="en-AU" sz="1733" b="1" dirty="0">
                <a:solidFill>
                  <a:srgbClr val="FFDF00"/>
                </a:solidFill>
                <a:latin typeface="+mn-lt"/>
                <a:ea typeface="Helvetica Neue"/>
                <a:cs typeface="Helvetica Neue"/>
                <a:sym typeface="Helvetica Neue"/>
              </a:rPr>
              <a:t>encounter</a:t>
            </a:r>
            <a:r>
              <a:rPr lang="en-AU" sz="1733" dirty="0">
                <a:solidFill>
                  <a:srgbClr val="FFDF00"/>
                </a:solidFill>
                <a:latin typeface="+mn-lt"/>
                <a:ea typeface="Helvetica Neue"/>
                <a:cs typeface="Helvetica Neue"/>
                <a:sym typeface="Helvetica Neue"/>
              </a:rPr>
              <a:t> Jesus, and to respond to this initial encounter by following him</a:t>
            </a:r>
          </a:p>
          <a:p>
            <a:pPr indent="-414846">
              <a:lnSpc>
                <a:spcPct val="115000"/>
              </a:lnSpc>
              <a:buClr>
                <a:schemeClr val="lt1"/>
              </a:buClr>
              <a:buSzPts val="1300"/>
              <a:buFont typeface="Helvetica Neue"/>
              <a:buChar char="●"/>
            </a:pPr>
            <a:r>
              <a:rPr lang="en-AU" sz="1733" b="1" dirty="0">
                <a:latin typeface="+mn-lt"/>
                <a:ea typeface="Helvetica Neue"/>
                <a:cs typeface="Helvetica Neue"/>
                <a:sym typeface="Helvetica Neue"/>
              </a:rPr>
              <a:t>engage</a:t>
            </a:r>
            <a:r>
              <a:rPr lang="en-AU" sz="1733" dirty="0">
                <a:latin typeface="+mn-lt"/>
                <a:ea typeface="Helvetica Neue"/>
                <a:cs typeface="Helvetica Neue"/>
                <a:sym typeface="Helvetica Neue"/>
              </a:rPr>
              <a:t> with the kerygma, assimilating it into every aspect of life as we grow in knowledge and love of Jesus</a:t>
            </a:r>
          </a:p>
          <a:p>
            <a:pPr indent="-414846">
              <a:lnSpc>
                <a:spcPct val="115000"/>
              </a:lnSpc>
              <a:buClr>
                <a:schemeClr val="lt1"/>
              </a:buClr>
              <a:buSzPts val="1300"/>
              <a:buFont typeface="Helvetica Neue"/>
              <a:buChar char="●"/>
            </a:pPr>
            <a:r>
              <a:rPr lang="en-AU" sz="1733" b="1" dirty="0">
                <a:latin typeface="+mn-lt"/>
                <a:ea typeface="Helvetica Neue"/>
                <a:cs typeface="Helvetica Neue"/>
                <a:sym typeface="Helvetica Neue"/>
              </a:rPr>
              <a:t>embark</a:t>
            </a:r>
            <a:r>
              <a:rPr lang="en-AU" sz="1733" dirty="0">
                <a:latin typeface="+mn-lt"/>
                <a:ea typeface="Helvetica Neue"/>
                <a:cs typeface="Helvetica Neue"/>
                <a:sym typeface="Helvetica Neue"/>
              </a:rPr>
              <a:t> on a life of mission as we discern the unique call of Jesus to share the Gospel, build the kingdom and convey the joy of the Good News to others.</a:t>
            </a:r>
          </a:p>
          <a:p>
            <a:pPr marL="0" indent="0">
              <a:spcAft>
                <a:spcPts val="800"/>
              </a:spcAft>
              <a:buNone/>
            </a:pPr>
            <a:endParaRPr lang="en-AU" sz="2267" dirty="0">
              <a:solidFill>
                <a:srgbClr val="F8A823"/>
              </a:solidFill>
            </a:endParaRPr>
          </a:p>
        </p:txBody>
      </p:sp>
      <p:pic>
        <p:nvPicPr>
          <p:cNvPr id="196" name="Google Shape;196;p36"/>
          <p:cNvPicPr preferRelativeResize="0"/>
          <p:nvPr/>
        </p:nvPicPr>
        <p:blipFill>
          <a:blip r:embed="rId3">
            <a:alphaModFix/>
          </a:blip>
          <a:stretch>
            <a:fillRect/>
          </a:stretch>
        </p:blipFill>
        <p:spPr>
          <a:xfrm>
            <a:off x="6532700" y="1715867"/>
            <a:ext cx="5080000" cy="3797300"/>
          </a:xfrm>
          <a:prstGeom prst="rect">
            <a:avLst/>
          </a:prstGeom>
          <a:noFill/>
          <a:ln w="28575" cap="flat" cmpd="sng">
            <a:solidFill>
              <a:srgbClr val="FFDF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85E2-7780-D2E0-6779-D7A3FB90BAA1}"/>
              </a:ext>
            </a:extLst>
          </p:cNvPr>
          <p:cNvSpPr>
            <a:spLocks noGrp="1"/>
          </p:cNvSpPr>
          <p:nvPr>
            <p:ph type="ctrTitle"/>
          </p:nvPr>
        </p:nvSpPr>
        <p:spPr>
          <a:xfrm>
            <a:off x="503777" y="390089"/>
            <a:ext cx="7800557" cy="79050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b="1" dirty="0">
                <a:solidFill>
                  <a:srgbClr val="00B0F0"/>
                </a:solidFill>
              </a:rPr>
              <a:t>St Francis</a:t>
            </a:r>
          </a:p>
        </p:txBody>
      </p:sp>
      <p:sp>
        <p:nvSpPr>
          <p:cNvPr id="3" name="Text Placeholder 2">
            <a:extLst>
              <a:ext uri="{FF2B5EF4-FFF2-40B4-BE49-F238E27FC236}">
                <a16:creationId xmlns:a16="http://schemas.microsoft.com/office/drawing/2014/main" id="{423AE641-328D-36DA-E4E1-EA537212AD64}"/>
              </a:ext>
            </a:extLst>
          </p:cNvPr>
          <p:cNvSpPr>
            <a:spLocks noGrp="1"/>
          </p:cNvSpPr>
          <p:nvPr>
            <p:ph type="body" sz="quarter" idx="11"/>
          </p:nvPr>
        </p:nvSpPr>
        <p:spPr>
          <a:xfrm>
            <a:off x="503777" y="1180590"/>
            <a:ext cx="9700927" cy="1475344"/>
          </a:xfrm>
        </p:spPr>
        <p:txBody>
          <a:bodyPr vert="horz" lIns="0" tIns="0" rIns="0" bIns="0" rtlCol="0" anchor="t">
            <a:normAutofit fontScale="250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11200" dirty="0">
                <a:solidFill>
                  <a:schemeClr val="bg1"/>
                </a:solidFill>
              </a:rPr>
              <a:t>Who was he?</a:t>
            </a:r>
          </a:p>
          <a:p>
            <a:pPr marL="1143000" indent="-1143000">
              <a:buFont typeface="Wingdings" panose="05000000000000000000" pitchFamily="2" charset="2"/>
              <a:buChar char="Ø"/>
            </a:pPr>
            <a:r>
              <a:rPr lang="en-US" sz="11200" dirty="0">
                <a:solidFill>
                  <a:schemeClr val="bg1"/>
                </a:solidFill>
              </a:rPr>
              <a:t>He was a model of Christian Discipleship. </a:t>
            </a:r>
          </a:p>
          <a:p>
            <a:pPr marL="1143000" indent="-1143000">
              <a:buFont typeface="Wingdings" panose="05000000000000000000" pitchFamily="2" charset="2"/>
              <a:buChar char="Ø"/>
            </a:pPr>
            <a:r>
              <a:rPr lang="en-US" sz="11200" dirty="0">
                <a:solidFill>
                  <a:schemeClr val="bg1"/>
                </a:solidFill>
              </a:rPr>
              <a:t>He lived at a time of social upheaval and personal suffering.</a:t>
            </a:r>
          </a:p>
          <a:p>
            <a:pPr marL="1143000" indent="-1143000">
              <a:lnSpc>
                <a:spcPct val="120000"/>
              </a:lnSpc>
              <a:buFont typeface="Wingdings" panose="05000000000000000000" pitchFamily="2" charset="2"/>
              <a:buChar char="Ø"/>
            </a:pPr>
            <a:r>
              <a:rPr lang="en-US" sz="11200" dirty="0">
                <a:solidFill>
                  <a:schemeClr val="bg1"/>
                </a:solidFill>
              </a:rPr>
              <a:t>	He saw creation not as something to dominate, but as 	family: 	</a:t>
            </a:r>
            <a:r>
              <a:rPr lang="en-US" sz="11200" i="1" dirty="0">
                <a:solidFill>
                  <a:schemeClr val="bg1"/>
                </a:solidFill>
              </a:rPr>
              <a:t>Brother Sun, Sister Moon, Mother Earth.</a:t>
            </a:r>
          </a:p>
          <a:p>
            <a:pPr marL="1143000" indent="-1143000" algn="just">
              <a:lnSpc>
                <a:spcPct val="120000"/>
              </a:lnSpc>
              <a:spcAft>
                <a:spcPts val="0"/>
              </a:spcAft>
              <a:buFont typeface="Wingdings" panose="05000000000000000000" pitchFamily="2" charset="2"/>
              <a:buChar char="Ø"/>
            </a:pPr>
            <a:r>
              <a:rPr lang="en-US" sz="11200" dirty="0">
                <a:solidFill>
                  <a:schemeClr val="bg1"/>
                </a:solidFill>
              </a:rPr>
              <a:t>	His fundamental value was radical poverty of spirit, </a:t>
            </a:r>
          </a:p>
          <a:p>
            <a:pPr indent="0" algn="just">
              <a:lnSpc>
                <a:spcPct val="120000"/>
              </a:lnSpc>
              <a:spcAft>
                <a:spcPts val="0"/>
              </a:spcAft>
              <a:buNone/>
            </a:pPr>
            <a:r>
              <a:rPr lang="en-US" sz="11200" dirty="0">
                <a:solidFill>
                  <a:schemeClr val="bg1"/>
                </a:solidFill>
              </a:rPr>
              <a:t>		humility, and praise of God through all creation.</a:t>
            </a:r>
          </a:p>
          <a:p>
            <a:pPr indent="0">
              <a:buNone/>
            </a:pPr>
            <a:endParaRPr lang="en-US" sz="6400" dirty="0">
              <a:solidFill>
                <a:schemeClr val="bg1"/>
              </a:solidFill>
            </a:endParaRPr>
          </a:p>
          <a:p>
            <a:pPr indent="0">
              <a:buNone/>
            </a:pPr>
            <a:r>
              <a:rPr lang="en-US" sz="11200" b="1" i="1" dirty="0">
                <a:solidFill>
                  <a:schemeClr val="bg1"/>
                </a:solidFill>
              </a:rPr>
              <a:t>“Francis teaches us that the way we see creation </a:t>
            </a:r>
          </a:p>
          <a:p>
            <a:pPr indent="0">
              <a:buNone/>
            </a:pPr>
            <a:r>
              <a:rPr lang="en-US" sz="11200" b="1" i="1" dirty="0">
                <a:solidFill>
                  <a:schemeClr val="bg1"/>
                </a:solidFill>
              </a:rPr>
              <a:t>reveals the way we understand God.”</a:t>
            </a:r>
          </a:p>
          <a:p>
            <a:pPr indent="0">
              <a:buNone/>
            </a:pPr>
            <a:endParaRPr lang="en-AU" dirty="0">
              <a:solidFill>
                <a:schemeClr val="bg1"/>
              </a:solidFill>
            </a:endParaRPr>
          </a:p>
        </p:txBody>
      </p:sp>
      <p:sp>
        <p:nvSpPr>
          <p:cNvPr id="4" name="TextBox 3">
            <a:extLst>
              <a:ext uri="{FF2B5EF4-FFF2-40B4-BE49-F238E27FC236}">
                <a16:creationId xmlns:a16="http://schemas.microsoft.com/office/drawing/2014/main" id="{644FAC9F-9AEF-433B-0F2D-76FE0164B446}"/>
              </a:ext>
            </a:extLst>
          </p:cNvPr>
          <p:cNvSpPr txBox="1"/>
          <p:nvPr/>
        </p:nvSpPr>
        <p:spPr>
          <a:xfrm>
            <a:off x="9375145" y="676044"/>
            <a:ext cx="2515283" cy="58477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Encounter</a:t>
            </a:r>
            <a:endParaRPr lang="en-US"/>
          </a:p>
        </p:txBody>
      </p:sp>
      <p:pic>
        <p:nvPicPr>
          <p:cNvPr id="2050" name="Picture 2" descr="Prayer of St. Francis: Canticle of the ...">
            <a:extLst>
              <a:ext uri="{FF2B5EF4-FFF2-40B4-BE49-F238E27FC236}">
                <a16:creationId xmlns:a16="http://schemas.microsoft.com/office/drawing/2014/main" id="{5F8EEE69-B71B-AD8A-65AB-F1F5982E9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666" y="4783639"/>
            <a:ext cx="2515283" cy="1611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299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8C349-61D9-B28E-C843-7E4D926EF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8A184-10AC-4D54-9198-646B1267641E}"/>
              </a:ext>
            </a:extLst>
          </p:cNvPr>
          <p:cNvSpPr>
            <a:spLocks noGrp="1"/>
          </p:cNvSpPr>
          <p:nvPr>
            <p:ph type="ctrTitle"/>
          </p:nvPr>
        </p:nvSpPr>
        <p:spPr>
          <a:xfrm>
            <a:off x="767371" y="677056"/>
            <a:ext cx="7800557" cy="79050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b="1">
                <a:solidFill>
                  <a:srgbClr val="00B0F0"/>
                </a:solidFill>
              </a:rPr>
              <a:t>Psalms</a:t>
            </a:r>
          </a:p>
        </p:txBody>
      </p:sp>
      <p:sp>
        <p:nvSpPr>
          <p:cNvPr id="3" name="Text Placeholder 2">
            <a:extLst>
              <a:ext uri="{FF2B5EF4-FFF2-40B4-BE49-F238E27FC236}">
                <a16:creationId xmlns:a16="http://schemas.microsoft.com/office/drawing/2014/main" id="{5F568934-2226-2053-627E-72687411885F}"/>
              </a:ext>
            </a:extLst>
          </p:cNvPr>
          <p:cNvSpPr>
            <a:spLocks noGrp="1"/>
          </p:cNvSpPr>
          <p:nvPr>
            <p:ph type="body" sz="quarter" idx="11"/>
          </p:nvPr>
        </p:nvSpPr>
        <p:spPr>
          <a:xfrm>
            <a:off x="823817" y="1715912"/>
            <a:ext cx="9700927" cy="1475344"/>
          </a:xfrm>
        </p:spPr>
        <p:txBody>
          <a:bodyPr vert="horz" lIns="0" tIns="0" rIns="0" bIns="0" rtlCol="0" anchor="t">
            <a:normAutofit fontScale="250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indent="0">
              <a:buNone/>
            </a:pPr>
            <a:r>
              <a:rPr lang="en-US" sz="12800" b="1">
                <a:solidFill>
                  <a:schemeClr val="bg1"/>
                </a:solidFill>
              </a:rPr>
              <a:t>Psalm 148 (Excerpt)</a:t>
            </a:r>
            <a:r>
              <a:rPr lang="en-US" sz="12800">
                <a:solidFill>
                  <a:schemeClr val="bg1"/>
                </a:solidFill>
              </a:rPr>
              <a:t>   All Creation Called to Praise </a:t>
            </a:r>
            <a:endParaRPr lang="en-AU" sz="12800">
              <a:solidFill>
                <a:schemeClr val="bg1"/>
              </a:solidFill>
            </a:endParaRPr>
          </a:p>
          <a:p>
            <a:pPr indent="0">
              <a:buNone/>
            </a:pPr>
            <a:endParaRPr lang="en-AU" sz="12800">
              <a:solidFill>
                <a:schemeClr val="bg1"/>
              </a:solidFill>
            </a:endParaRPr>
          </a:p>
          <a:p>
            <a:pPr indent="0">
              <a:buNone/>
            </a:pPr>
            <a:r>
              <a:rPr lang="en-US" sz="12800" i="1">
                <a:solidFill>
                  <a:schemeClr val="bg1"/>
                </a:solidFill>
              </a:rPr>
              <a:t>	Praise the Lord from the heavens; praise him in the 	heights.</a:t>
            </a:r>
            <a:r>
              <a:rPr lang="en-US" sz="12800">
                <a:solidFill>
                  <a:schemeClr val="bg1"/>
                </a:solidFill>
              </a:rPr>
              <a:t> </a:t>
            </a:r>
            <a:br>
              <a:rPr lang="en-US" sz="12800">
                <a:solidFill>
                  <a:schemeClr val="bg1"/>
                </a:solidFill>
              </a:rPr>
            </a:br>
            <a:r>
              <a:rPr lang="en-US" sz="12800">
                <a:solidFill>
                  <a:schemeClr val="bg1"/>
                </a:solidFill>
              </a:rPr>
              <a:t>	</a:t>
            </a:r>
            <a:r>
              <a:rPr lang="en-US" sz="12800" i="1">
                <a:solidFill>
                  <a:schemeClr val="bg1"/>
                </a:solidFill>
              </a:rPr>
              <a:t>Praise him, sun and moon; praise him, shining 	stars.</a:t>
            </a:r>
            <a:r>
              <a:rPr lang="en-US" sz="12800">
                <a:solidFill>
                  <a:schemeClr val="bg1"/>
                </a:solidFill>
              </a:rPr>
              <a:t> </a:t>
            </a:r>
            <a:br>
              <a:rPr lang="en-US" sz="12800">
                <a:solidFill>
                  <a:schemeClr val="bg1"/>
                </a:solidFill>
              </a:rPr>
            </a:br>
            <a:r>
              <a:rPr lang="en-US" sz="12800">
                <a:solidFill>
                  <a:schemeClr val="bg1"/>
                </a:solidFill>
              </a:rPr>
              <a:t>	</a:t>
            </a:r>
            <a:r>
              <a:rPr lang="en-US" sz="12800" i="1">
                <a:solidFill>
                  <a:schemeClr val="bg1"/>
                </a:solidFill>
              </a:rPr>
              <a:t>Praise him, mountains and hills, fruit trees and 	cedars,</a:t>
            </a:r>
            <a:r>
              <a:rPr lang="en-US" sz="12800">
                <a:solidFill>
                  <a:schemeClr val="bg1"/>
                </a:solidFill>
              </a:rPr>
              <a:t> </a:t>
            </a:r>
            <a:r>
              <a:rPr lang="en-US" sz="12800" i="1">
                <a:solidFill>
                  <a:schemeClr val="bg1"/>
                </a:solidFill>
              </a:rPr>
              <a:t>wild animals and all cattle, creeping things 	and flying birds.</a:t>
            </a:r>
            <a:r>
              <a:rPr lang="en-US" sz="12800">
                <a:solidFill>
                  <a:schemeClr val="bg1"/>
                </a:solidFill>
              </a:rPr>
              <a:t> </a:t>
            </a:r>
            <a:endParaRPr lang="en-AU" sz="12800">
              <a:solidFill>
                <a:schemeClr val="bg1"/>
              </a:solidFill>
            </a:endParaRPr>
          </a:p>
          <a:p>
            <a:pPr indent="0">
              <a:buNone/>
            </a:pPr>
            <a:endParaRPr lang="en-AU" sz="12800">
              <a:solidFill>
                <a:schemeClr val="bg1"/>
              </a:solidFill>
            </a:endParaRPr>
          </a:p>
          <a:p>
            <a:pPr indent="0">
              <a:buNone/>
            </a:pPr>
            <a:endParaRPr lang="en-AU">
              <a:solidFill>
                <a:schemeClr val="bg1"/>
              </a:solidFill>
            </a:endParaRPr>
          </a:p>
        </p:txBody>
      </p:sp>
      <p:sp>
        <p:nvSpPr>
          <p:cNvPr id="4" name="TextBox 3">
            <a:extLst>
              <a:ext uri="{FF2B5EF4-FFF2-40B4-BE49-F238E27FC236}">
                <a16:creationId xmlns:a16="http://schemas.microsoft.com/office/drawing/2014/main" id="{41E54D74-C081-5D3F-99A7-22BC9377C956}"/>
              </a:ext>
            </a:extLst>
          </p:cNvPr>
          <p:cNvSpPr txBox="1"/>
          <p:nvPr/>
        </p:nvSpPr>
        <p:spPr>
          <a:xfrm>
            <a:off x="9375145" y="676044"/>
            <a:ext cx="2515283" cy="58477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Encounter</a:t>
            </a:r>
            <a:endParaRPr lang="en-US"/>
          </a:p>
        </p:txBody>
      </p:sp>
    </p:spTree>
    <p:extLst>
      <p:ext uri="{BB962C8B-B14F-4D97-AF65-F5344CB8AC3E}">
        <p14:creationId xmlns:p14="http://schemas.microsoft.com/office/powerpoint/2010/main" val="309879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C1BBA-02A1-1BB9-27AD-7AAC47575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B1F0C-2D20-CD8B-6D18-6044E2AAB830}"/>
              </a:ext>
            </a:extLst>
          </p:cNvPr>
          <p:cNvSpPr>
            <a:spLocks noGrp="1"/>
          </p:cNvSpPr>
          <p:nvPr>
            <p:ph type="ctrTitle"/>
          </p:nvPr>
        </p:nvSpPr>
        <p:spPr>
          <a:xfrm>
            <a:off x="767371" y="677056"/>
            <a:ext cx="7800557" cy="79050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b="1">
                <a:solidFill>
                  <a:srgbClr val="00B0F0"/>
                </a:solidFill>
              </a:rPr>
              <a:t>Psalms</a:t>
            </a:r>
          </a:p>
        </p:txBody>
      </p:sp>
      <p:sp>
        <p:nvSpPr>
          <p:cNvPr id="3" name="Text Placeholder 2">
            <a:extLst>
              <a:ext uri="{FF2B5EF4-FFF2-40B4-BE49-F238E27FC236}">
                <a16:creationId xmlns:a16="http://schemas.microsoft.com/office/drawing/2014/main" id="{CA805A22-4911-3610-CE8C-098F15A8B266}"/>
              </a:ext>
            </a:extLst>
          </p:cNvPr>
          <p:cNvSpPr>
            <a:spLocks noGrp="1"/>
          </p:cNvSpPr>
          <p:nvPr>
            <p:ph type="body" sz="quarter" idx="11"/>
          </p:nvPr>
        </p:nvSpPr>
        <p:spPr>
          <a:xfrm>
            <a:off x="823817" y="1715912"/>
            <a:ext cx="9700927" cy="1475344"/>
          </a:xfrm>
        </p:spPr>
        <p:txBody>
          <a:bodyPr vert="horz" lIns="0" tIns="0" rIns="0" bIns="0" rtlCol="0" anchor="t">
            <a:normAutofit fontScale="250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indent="0">
              <a:buNone/>
            </a:pPr>
            <a:r>
              <a:rPr lang="en-US" sz="12800" b="1">
                <a:solidFill>
                  <a:schemeClr val="bg1"/>
                </a:solidFill>
              </a:rPr>
              <a:t>Psalm 104 (Excerpt)  </a:t>
            </a:r>
            <a:r>
              <a:rPr lang="en-US" sz="12800">
                <a:solidFill>
                  <a:schemeClr val="bg1"/>
                </a:solidFill>
              </a:rPr>
              <a:t>God’s Delight in Sustaining Creation </a:t>
            </a:r>
            <a:endParaRPr lang="en-AU" sz="12800">
              <a:solidFill>
                <a:schemeClr val="bg1"/>
              </a:solidFill>
            </a:endParaRPr>
          </a:p>
          <a:p>
            <a:pPr indent="0">
              <a:buNone/>
            </a:pPr>
            <a:r>
              <a:rPr lang="en-US" sz="12800" i="1">
                <a:solidFill>
                  <a:prstClr val="white"/>
                </a:solidFill>
              </a:rPr>
              <a:t>	O Lord, how manifold are your works!</a:t>
            </a:r>
            <a:r>
              <a:rPr lang="en-US" sz="12800">
                <a:solidFill>
                  <a:prstClr val="white"/>
                </a:solidFill>
              </a:rPr>
              <a:t> </a:t>
            </a:r>
            <a:br>
              <a:rPr lang="en-US" sz="12800">
                <a:solidFill>
                  <a:prstClr val="white"/>
                </a:solidFill>
              </a:rPr>
            </a:br>
            <a:r>
              <a:rPr lang="en-US" sz="12800">
                <a:solidFill>
                  <a:prstClr val="white"/>
                </a:solidFill>
              </a:rPr>
              <a:t>	</a:t>
            </a:r>
            <a:r>
              <a:rPr lang="en-US" sz="12800" i="1">
                <a:solidFill>
                  <a:prstClr val="white"/>
                </a:solidFill>
              </a:rPr>
              <a:t>In wisdom you have made them all; the earth is full 	of your creatures.</a:t>
            </a:r>
            <a:r>
              <a:rPr lang="en-US" sz="12800">
                <a:solidFill>
                  <a:prstClr val="white"/>
                </a:solidFill>
              </a:rPr>
              <a:t> </a:t>
            </a:r>
            <a:br>
              <a:rPr lang="en-US" sz="12800">
                <a:solidFill>
                  <a:prstClr val="white"/>
                </a:solidFill>
              </a:rPr>
            </a:br>
            <a:r>
              <a:rPr lang="en-US" sz="12800">
                <a:solidFill>
                  <a:prstClr val="white"/>
                </a:solidFill>
              </a:rPr>
              <a:t>	</a:t>
            </a:r>
            <a:r>
              <a:rPr lang="en-US" sz="12800" i="1">
                <a:solidFill>
                  <a:prstClr val="white"/>
                </a:solidFill>
              </a:rPr>
              <a:t>These all look to you to give them their food in due 	season.</a:t>
            </a:r>
            <a:r>
              <a:rPr lang="en-US" sz="12800">
                <a:solidFill>
                  <a:prstClr val="white"/>
                </a:solidFill>
              </a:rPr>
              <a:t> </a:t>
            </a:r>
            <a:br>
              <a:rPr lang="en-US" sz="12800">
                <a:solidFill>
                  <a:prstClr val="white"/>
                </a:solidFill>
              </a:rPr>
            </a:br>
            <a:r>
              <a:rPr lang="en-US" sz="12800">
                <a:solidFill>
                  <a:prstClr val="white"/>
                </a:solidFill>
              </a:rPr>
              <a:t>	</a:t>
            </a:r>
            <a:r>
              <a:rPr lang="en-US" sz="12800" i="1">
                <a:solidFill>
                  <a:prstClr val="white"/>
                </a:solidFill>
              </a:rPr>
              <a:t>When you open your hand, they are filled with good 	things.</a:t>
            </a:r>
            <a:r>
              <a:rPr lang="en-US" sz="12800">
                <a:solidFill>
                  <a:prstClr val="white"/>
                </a:solidFill>
              </a:rPr>
              <a:t> </a:t>
            </a:r>
            <a:endParaRPr lang="en-AU" sz="12800">
              <a:solidFill>
                <a:prstClr val="white"/>
              </a:solidFill>
            </a:endParaRPr>
          </a:p>
          <a:p>
            <a:pPr indent="0">
              <a:buNone/>
            </a:pPr>
            <a:endParaRPr lang="en-AU" sz="12800">
              <a:solidFill>
                <a:schemeClr val="bg1"/>
              </a:solidFill>
            </a:endParaRPr>
          </a:p>
          <a:p>
            <a:pPr indent="0">
              <a:buNone/>
            </a:pPr>
            <a:endParaRPr lang="en-AU">
              <a:solidFill>
                <a:schemeClr val="bg1"/>
              </a:solidFill>
            </a:endParaRPr>
          </a:p>
        </p:txBody>
      </p:sp>
      <p:sp>
        <p:nvSpPr>
          <p:cNvPr id="4" name="TextBox 3">
            <a:extLst>
              <a:ext uri="{FF2B5EF4-FFF2-40B4-BE49-F238E27FC236}">
                <a16:creationId xmlns:a16="http://schemas.microsoft.com/office/drawing/2014/main" id="{725697E4-5036-84BE-C371-3134565D175C}"/>
              </a:ext>
            </a:extLst>
          </p:cNvPr>
          <p:cNvSpPr txBox="1"/>
          <p:nvPr/>
        </p:nvSpPr>
        <p:spPr>
          <a:xfrm>
            <a:off x="9375145" y="676044"/>
            <a:ext cx="2515283" cy="58477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Encounter</a:t>
            </a:r>
            <a:endParaRPr lang="en-US"/>
          </a:p>
        </p:txBody>
      </p:sp>
    </p:spTree>
    <p:extLst>
      <p:ext uri="{BB962C8B-B14F-4D97-AF65-F5344CB8AC3E}">
        <p14:creationId xmlns:p14="http://schemas.microsoft.com/office/powerpoint/2010/main" val="252789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E9C-326F-168F-ED70-38F783136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49BFE-BCD1-0FE1-31F3-97E71E3FC491}"/>
              </a:ext>
            </a:extLst>
          </p:cNvPr>
          <p:cNvSpPr>
            <a:spLocks noGrp="1"/>
          </p:cNvSpPr>
          <p:nvPr>
            <p:ph type="ctrTitle"/>
          </p:nvPr>
        </p:nvSpPr>
        <p:spPr>
          <a:xfrm>
            <a:off x="767371" y="677056"/>
            <a:ext cx="7800557" cy="79050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b="1">
                <a:solidFill>
                  <a:srgbClr val="00B0F0"/>
                </a:solidFill>
              </a:rPr>
              <a:t>Psalms</a:t>
            </a:r>
          </a:p>
        </p:txBody>
      </p:sp>
      <p:sp>
        <p:nvSpPr>
          <p:cNvPr id="3" name="Text Placeholder 2">
            <a:extLst>
              <a:ext uri="{FF2B5EF4-FFF2-40B4-BE49-F238E27FC236}">
                <a16:creationId xmlns:a16="http://schemas.microsoft.com/office/drawing/2014/main" id="{9A3A9199-DC98-F4A6-88A1-C67C589E80B1}"/>
              </a:ext>
            </a:extLst>
          </p:cNvPr>
          <p:cNvSpPr>
            <a:spLocks noGrp="1"/>
          </p:cNvSpPr>
          <p:nvPr>
            <p:ph type="body" sz="quarter" idx="11"/>
          </p:nvPr>
        </p:nvSpPr>
        <p:spPr>
          <a:xfrm>
            <a:off x="823817" y="1715912"/>
            <a:ext cx="9700927" cy="1475344"/>
          </a:xfrm>
        </p:spPr>
        <p:txBody>
          <a:bodyPr vert="horz" lIns="0" tIns="0" rIns="0" bIns="0" rtlCol="0" anchor="t">
            <a:normAutofit fontScale="250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indent="0">
              <a:buNone/>
            </a:pPr>
            <a:r>
              <a:rPr lang="en-US" sz="12800" b="1">
                <a:solidFill>
                  <a:schemeClr val="bg1"/>
                </a:solidFill>
              </a:rPr>
              <a:t>Psalm 19:1–6 (Excerpt)</a:t>
            </a:r>
            <a:r>
              <a:rPr lang="en-US" sz="12800">
                <a:solidFill>
                  <a:schemeClr val="bg1"/>
                </a:solidFill>
              </a:rPr>
              <a:t> Creation Proclaims God’s Glory</a:t>
            </a:r>
            <a:r>
              <a:rPr lang="en-US" sz="12800" b="1">
                <a:solidFill>
                  <a:schemeClr val="bg1"/>
                </a:solidFill>
              </a:rPr>
              <a:t> </a:t>
            </a:r>
            <a:endParaRPr lang="en-AU" sz="12800">
              <a:solidFill>
                <a:schemeClr val="bg1"/>
              </a:solidFill>
            </a:endParaRPr>
          </a:p>
          <a:p>
            <a:pPr indent="0">
              <a:buNone/>
            </a:pPr>
            <a:endParaRPr lang="en-AU" sz="12800">
              <a:solidFill>
                <a:schemeClr val="bg1"/>
              </a:solidFill>
            </a:endParaRPr>
          </a:p>
          <a:p>
            <a:pPr indent="0">
              <a:buNone/>
            </a:pPr>
            <a:r>
              <a:rPr lang="en-AU" sz="12800" i="1">
                <a:solidFill>
                  <a:schemeClr val="bg1"/>
                </a:solidFill>
              </a:rPr>
              <a:t>	</a:t>
            </a:r>
            <a:r>
              <a:rPr lang="en-US" sz="12800" i="1">
                <a:solidFill>
                  <a:schemeClr val="bg1"/>
                </a:solidFill>
              </a:rPr>
              <a:t>The heavens proclaim the glory of God;</a:t>
            </a:r>
            <a:r>
              <a:rPr lang="en-US" sz="12800">
                <a:solidFill>
                  <a:schemeClr val="bg1"/>
                </a:solidFill>
              </a:rPr>
              <a:t> </a:t>
            </a:r>
            <a:br>
              <a:rPr lang="en-US" sz="12800">
                <a:solidFill>
                  <a:schemeClr val="bg1"/>
                </a:solidFill>
              </a:rPr>
            </a:br>
            <a:r>
              <a:rPr lang="en-US" sz="12800">
                <a:solidFill>
                  <a:schemeClr val="bg1"/>
                </a:solidFill>
              </a:rPr>
              <a:t>	</a:t>
            </a:r>
            <a:r>
              <a:rPr lang="en-US" sz="12800" i="1">
                <a:solidFill>
                  <a:schemeClr val="bg1"/>
                </a:solidFill>
              </a:rPr>
              <a:t>the firmament shows forth the work of his hands.</a:t>
            </a:r>
            <a:r>
              <a:rPr lang="en-US" sz="12800">
                <a:solidFill>
                  <a:schemeClr val="bg1"/>
                </a:solidFill>
              </a:rPr>
              <a:t> </a:t>
            </a:r>
            <a:br>
              <a:rPr lang="en-US" sz="12800">
                <a:solidFill>
                  <a:schemeClr val="bg1"/>
                </a:solidFill>
              </a:rPr>
            </a:br>
            <a:r>
              <a:rPr lang="en-US" sz="12800">
                <a:solidFill>
                  <a:schemeClr val="bg1"/>
                </a:solidFill>
              </a:rPr>
              <a:t>	</a:t>
            </a:r>
            <a:r>
              <a:rPr lang="en-US" sz="12800" i="1">
                <a:solidFill>
                  <a:schemeClr val="bg1"/>
                </a:solidFill>
              </a:rPr>
              <a:t>Day to day pours forth speech,</a:t>
            </a:r>
            <a:r>
              <a:rPr lang="en-US" sz="12800">
                <a:solidFill>
                  <a:schemeClr val="bg1"/>
                </a:solidFill>
              </a:rPr>
              <a:t> </a:t>
            </a:r>
            <a:br>
              <a:rPr lang="en-US" sz="12800">
                <a:solidFill>
                  <a:schemeClr val="bg1"/>
                </a:solidFill>
              </a:rPr>
            </a:br>
            <a:r>
              <a:rPr lang="en-US" sz="12800">
                <a:solidFill>
                  <a:schemeClr val="bg1"/>
                </a:solidFill>
              </a:rPr>
              <a:t>	</a:t>
            </a:r>
            <a:r>
              <a:rPr lang="en-US" sz="12800" i="1">
                <a:solidFill>
                  <a:schemeClr val="bg1"/>
                </a:solidFill>
              </a:rPr>
              <a:t>and night to night declares knowledge.</a:t>
            </a:r>
            <a:r>
              <a:rPr lang="en-US" sz="12800">
                <a:solidFill>
                  <a:schemeClr val="bg1"/>
                </a:solidFill>
              </a:rPr>
              <a:t> </a:t>
            </a:r>
            <a:br>
              <a:rPr lang="en-US" sz="12800">
                <a:solidFill>
                  <a:schemeClr val="bg1"/>
                </a:solidFill>
              </a:rPr>
            </a:br>
            <a:r>
              <a:rPr lang="en-US" sz="12800">
                <a:solidFill>
                  <a:schemeClr val="bg1"/>
                </a:solidFill>
              </a:rPr>
              <a:t>	</a:t>
            </a:r>
            <a:r>
              <a:rPr lang="en-US" sz="12800" i="1">
                <a:solidFill>
                  <a:schemeClr val="bg1"/>
                </a:solidFill>
              </a:rPr>
              <a:t>There is no speech, nor are there words,</a:t>
            </a:r>
            <a:r>
              <a:rPr lang="en-US" sz="12800">
                <a:solidFill>
                  <a:schemeClr val="bg1"/>
                </a:solidFill>
              </a:rPr>
              <a:t> </a:t>
            </a:r>
            <a:br>
              <a:rPr lang="en-US" sz="12800">
                <a:solidFill>
                  <a:schemeClr val="bg1"/>
                </a:solidFill>
              </a:rPr>
            </a:br>
            <a:r>
              <a:rPr lang="en-US" sz="12800">
                <a:solidFill>
                  <a:schemeClr val="bg1"/>
                </a:solidFill>
              </a:rPr>
              <a:t>	</a:t>
            </a:r>
            <a:r>
              <a:rPr lang="en-US" sz="12800" i="1">
                <a:solidFill>
                  <a:schemeClr val="bg1"/>
                </a:solidFill>
              </a:rPr>
              <a:t>yet their voice goes out through all the earth.</a:t>
            </a:r>
            <a:r>
              <a:rPr lang="en-US" sz="12800">
                <a:solidFill>
                  <a:schemeClr val="bg1"/>
                </a:solidFill>
              </a:rPr>
              <a:t> </a:t>
            </a:r>
            <a:endParaRPr lang="en-AU" sz="12800">
              <a:solidFill>
                <a:schemeClr val="bg1"/>
              </a:solidFill>
            </a:endParaRPr>
          </a:p>
          <a:p>
            <a:pPr indent="0">
              <a:buNone/>
            </a:pPr>
            <a:endParaRPr lang="en-AU" sz="12800">
              <a:solidFill>
                <a:schemeClr val="bg1"/>
              </a:solidFill>
            </a:endParaRPr>
          </a:p>
          <a:p>
            <a:pPr indent="0">
              <a:buNone/>
            </a:pPr>
            <a:endParaRPr lang="en-AU">
              <a:solidFill>
                <a:schemeClr val="bg1"/>
              </a:solidFill>
            </a:endParaRPr>
          </a:p>
        </p:txBody>
      </p:sp>
      <p:sp>
        <p:nvSpPr>
          <p:cNvPr id="4" name="TextBox 3">
            <a:extLst>
              <a:ext uri="{FF2B5EF4-FFF2-40B4-BE49-F238E27FC236}">
                <a16:creationId xmlns:a16="http://schemas.microsoft.com/office/drawing/2014/main" id="{99522761-F7BC-4A60-794A-968517AC0466}"/>
              </a:ext>
            </a:extLst>
          </p:cNvPr>
          <p:cNvSpPr txBox="1"/>
          <p:nvPr/>
        </p:nvSpPr>
        <p:spPr>
          <a:xfrm>
            <a:off x="9375145" y="676044"/>
            <a:ext cx="2515283" cy="58477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Encounter</a:t>
            </a:r>
            <a:endParaRPr lang="en-US"/>
          </a:p>
        </p:txBody>
      </p:sp>
    </p:spTree>
    <p:extLst>
      <p:ext uri="{BB962C8B-B14F-4D97-AF65-F5344CB8AC3E}">
        <p14:creationId xmlns:p14="http://schemas.microsoft.com/office/powerpoint/2010/main" val="145836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5B79-60C0-F8AA-3348-2834662CE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A216E-F0C4-CDAE-42A4-40A1E941191B}"/>
              </a:ext>
            </a:extLst>
          </p:cNvPr>
          <p:cNvSpPr>
            <a:spLocks noGrp="1"/>
          </p:cNvSpPr>
          <p:nvPr>
            <p:ph type="ctrTitle"/>
          </p:nvPr>
        </p:nvSpPr>
        <p:spPr>
          <a:xfrm>
            <a:off x="767371" y="677056"/>
            <a:ext cx="7800557" cy="79050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b="1">
                <a:solidFill>
                  <a:srgbClr val="00B0F0"/>
                </a:solidFill>
              </a:rPr>
              <a:t>Check For Understanding</a:t>
            </a:r>
          </a:p>
        </p:txBody>
      </p:sp>
      <p:sp>
        <p:nvSpPr>
          <p:cNvPr id="4" name="TextBox 3">
            <a:extLst>
              <a:ext uri="{FF2B5EF4-FFF2-40B4-BE49-F238E27FC236}">
                <a16:creationId xmlns:a16="http://schemas.microsoft.com/office/drawing/2014/main" id="{55299167-9304-DF2E-04D1-C27A5775F489}"/>
              </a:ext>
            </a:extLst>
          </p:cNvPr>
          <p:cNvSpPr txBox="1"/>
          <p:nvPr/>
        </p:nvSpPr>
        <p:spPr>
          <a:xfrm>
            <a:off x="9375145" y="676044"/>
            <a:ext cx="2515283" cy="58477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chemeClr val="bg1"/>
                </a:solidFill>
              </a:rPr>
              <a:t>Encounter</a:t>
            </a:r>
            <a:endParaRPr lang="en-US"/>
          </a:p>
        </p:txBody>
      </p:sp>
      <p:pic>
        <p:nvPicPr>
          <p:cNvPr id="8" name="Picture 7">
            <a:extLst>
              <a:ext uri="{FF2B5EF4-FFF2-40B4-BE49-F238E27FC236}">
                <a16:creationId xmlns:a16="http://schemas.microsoft.com/office/drawing/2014/main" id="{16CD5DBD-453A-7A99-59FE-CA90316381DD}"/>
              </a:ext>
            </a:extLst>
          </p:cNvPr>
          <p:cNvPicPr>
            <a:picLocks noChangeAspect="1"/>
          </p:cNvPicPr>
          <p:nvPr/>
        </p:nvPicPr>
        <p:blipFill>
          <a:blip r:embed="rId3"/>
          <a:stretch>
            <a:fillRect/>
          </a:stretch>
        </p:blipFill>
        <p:spPr>
          <a:xfrm>
            <a:off x="1280364" y="1467557"/>
            <a:ext cx="9631271" cy="5055025"/>
          </a:xfrm>
          <a:prstGeom prst="rect">
            <a:avLst/>
          </a:prstGeom>
          <a:ln w="76200">
            <a:solidFill>
              <a:schemeClr val="accent1">
                <a:lumMod val="40000"/>
                <a:lumOff val="60000"/>
              </a:schemeClr>
            </a:solidFill>
          </a:ln>
        </p:spPr>
      </p:pic>
    </p:spTree>
    <p:extLst>
      <p:ext uri="{BB962C8B-B14F-4D97-AF65-F5344CB8AC3E}">
        <p14:creationId xmlns:p14="http://schemas.microsoft.com/office/powerpoint/2010/main" val="2842566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B1E58BB33B4BADBF6A804D9430F3" ma:contentTypeVersion="17" ma:contentTypeDescription="Create a new document." ma:contentTypeScope="" ma:versionID="05c92dd204a7d0a22932c8f7c2501c84">
  <xsd:schema xmlns:xsd="http://www.w3.org/2001/XMLSchema" xmlns:xs="http://www.w3.org/2001/XMLSchema" xmlns:p="http://schemas.microsoft.com/office/2006/metadata/properties" xmlns:ns2="f198e3b3-3a4e-4d09-8a97-99b054f2dad3" xmlns:ns3="bf35b993-615a-414d-b37f-7317d7f816ea" xmlns:ns4="1d9a2f5c-a237-4831-937f-0b4a133aaf08" targetNamespace="http://schemas.microsoft.com/office/2006/metadata/properties" ma:root="true" ma:fieldsID="0ca13bd31d9c20bad55f4148b184fb9d" ns2:_="" ns3:_="" ns4:_="">
    <xsd:import namespace="f198e3b3-3a4e-4d09-8a97-99b054f2dad3"/>
    <xsd:import namespace="bf35b993-615a-414d-b37f-7317d7f816ea"/>
    <xsd:import namespace="1d9a2f5c-a237-4831-937f-0b4a133aaf08"/>
    <xsd:element name="properties">
      <xsd:complexType>
        <xsd:sequence>
          <xsd:element name="documentManagement">
            <xsd:complexType>
              <xsd:all>
                <xsd:element ref="ns2:RecordNumber" minOccurs="0"/>
                <xsd:element ref="ns3:MediaServiceFastMetadata" minOccurs="0"/>
                <xsd:element ref="ns3:MediaServiceObjectDetectorVersions" minOccurs="0"/>
                <xsd:element ref="ns4:SharedWithUsers" minOccurs="0"/>
                <xsd:element ref="ns4:SharedWithDetails" minOccurs="0"/>
                <xsd:element ref="ns3:MediaServiceSearchPropertie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Metadata" minOccurs="0"/>
                <xsd:element ref="ns3:MediaServiceLocation" minOccurs="0"/>
                <xsd:element ref="ns3:MediaServiceBillingMetadata" minOccurs="0"/>
                <xsd:element ref="ns3:Meeting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8e3b3-3a4e-4d09-8a97-99b054f2dad3" elementFormDefault="qualified">
    <xsd:import namespace="http://schemas.microsoft.com/office/2006/documentManagement/types"/>
    <xsd:import namespace="http://schemas.microsoft.com/office/infopath/2007/PartnerControls"/>
    <xsd:element name="RecordNumber" ma:index="8" nillable="true" ma:displayName="Record Number" ma:internalName="Record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35b993-615a-414d-b37f-7317d7f816ea" elementFormDefault="qualified">
    <xsd:import namespace="http://schemas.microsoft.com/office/2006/documentManagement/types"/>
    <xsd:import namespace="http://schemas.microsoft.com/office/infopath/2007/PartnerControls"/>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c30843a-a235-4821-97bb-6212fd202b4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Metadata" ma:index="22" nillable="true" ma:displayName="MediaServiceMetadata" ma:hidden="true" ma:internalName="MediaService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etingDate" ma:index="25" nillable="true" ma:displayName="Meeting Date" ma:format="Dropdown" ma:internalName="Meeting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9a2f5c-a237-4831-937f-0b4a133aaf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9b64786-fd8a-4293-a61e-64489f7fbd4f}" ma:internalName="TaxCatchAll" ma:showField="CatchAllData" ma:web="1d9a2f5c-a237-4831-937f-0b4a133aa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etingDate xmlns="bf35b993-615a-414d-b37f-7317d7f816ea" xsi:nil="true"/>
    <RecordNumber xmlns="f198e3b3-3a4e-4d09-8a97-99b054f2dad3" xsi:nil="true"/>
    <lcf76f155ced4ddcb4097134ff3c332f xmlns="bf35b993-615a-414d-b37f-7317d7f816ea">
      <Terms xmlns="http://schemas.microsoft.com/office/infopath/2007/PartnerControls"/>
    </lcf76f155ced4ddcb4097134ff3c332f>
    <TaxCatchAll xmlns="1d9a2f5c-a237-4831-937f-0b4a133aaf08" xsi:nil="true"/>
  </documentManagement>
</p:properties>
</file>

<file path=customXml/item3.xml><?xml version="1.0" encoding="utf-8"?>
<?mso-contentType ?>
<SharedContentType xmlns="Microsoft.SharePoint.Taxonomy.ContentTypeSync" SourceId="5c30843a-a235-4821-97bb-6212fd202b4a"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563F2-504A-4ED2-BA8C-58732B18DCB2}">
  <ds:schemaRefs>
    <ds:schemaRef ds:uri="1d9a2f5c-a237-4831-937f-0b4a133aaf08"/>
    <ds:schemaRef ds:uri="bf35b993-615a-414d-b37f-7317d7f816ea"/>
    <ds:schemaRef ds:uri="f198e3b3-3a4e-4d09-8a97-99b054f2da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D06E4F-C95E-4B01-B559-833CDE21E2A1}">
  <ds:schemaRefs>
    <ds:schemaRef ds:uri="http://schemas.microsoft.com/office/infopath/2007/PartnerControls"/>
    <ds:schemaRef ds:uri="http://purl.org/dc/elements/1.1/"/>
    <ds:schemaRef ds:uri="bf35b993-615a-414d-b37f-7317d7f816ea"/>
    <ds:schemaRef ds:uri="http://www.w3.org/XML/1998/namespace"/>
    <ds:schemaRef ds:uri="http://schemas.openxmlformats.org/package/2006/metadata/core-properties"/>
    <ds:schemaRef ds:uri="1d9a2f5c-a237-4831-937f-0b4a133aaf08"/>
    <ds:schemaRef ds:uri="http://schemas.microsoft.com/office/2006/documentManagement/types"/>
    <ds:schemaRef ds:uri="http://purl.org/dc/dcmitype/"/>
    <ds:schemaRef ds:uri="f198e3b3-3a4e-4d09-8a97-99b054f2dad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6618162-6169-4500-8482-1151586FB5DE}">
  <ds:schemaRefs>
    <ds:schemaRef ds:uri="Microsoft.SharePoint.Taxonomy.ContentTypeSync"/>
  </ds:schemaRefs>
</ds:datastoreItem>
</file>

<file path=customXml/itemProps4.xml><?xml version="1.0" encoding="utf-8"?>
<ds:datastoreItem xmlns:ds="http://schemas.openxmlformats.org/officeDocument/2006/customXml" ds:itemID="{26B4DF4F-AF19-4A85-B4F4-9FD60B1AB3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2069</Words>
  <Application>Microsoft Office PowerPoint</Application>
  <PresentationFormat>Widescreen</PresentationFormat>
  <Paragraphs>150</Paragraphs>
  <Slides>22</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Alasassy Caps</vt:lpstr>
      <vt:lpstr>Aptos</vt:lpstr>
      <vt:lpstr>Aptos Display</vt:lpstr>
      <vt:lpstr>Arial</vt:lpstr>
      <vt:lpstr>Calibri</vt:lpstr>
      <vt:lpstr>Helvetica Neue</vt:lpstr>
      <vt:lpstr>Merriweather Sans</vt:lpstr>
      <vt:lpstr>Times New Roman</vt:lpstr>
      <vt:lpstr>Wingdings</vt:lpstr>
      <vt:lpstr>office theme</vt:lpstr>
      <vt:lpstr>Office Theme</vt:lpstr>
      <vt:lpstr>St Francis of Assisi Canticle of The Creatures  (Canticle of The Sun, Laudes Creaturarum) </vt:lpstr>
      <vt:lpstr>PowerPoint Presentation</vt:lpstr>
      <vt:lpstr>Purpose / Aim of Session</vt:lpstr>
      <vt:lpstr>Encounter  </vt:lpstr>
      <vt:lpstr>St Francis</vt:lpstr>
      <vt:lpstr>Psalms</vt:lpstr>
      <vt:lpstr>Psalms</vt:lpstr>
      <vt:lpstr>Psalms</vt:lpstr>
      <vt:lpstr>Check For Understanding</vt:lpstr>
      <vt:lpstr>Canticle Of The Creatures</vt:lpstr>
      <vt:lpstr>Canticle Of The Creatures</vt:lpstr>
      <vt:lpstr>Canticle Of The Creatures</vt:lpstr>
      <vt:lpstr>Links to Laudato Si</vt:lpstr>
      <vt:lpstr>Links to Laudato Si</vt:lpstr>
      <vt:lpstr>Engage</vt:lpstr>
      <vt:lpstr>PowerPoint Presentation</vt:lpstr>
      <vt:lpstr>PowerPoint Presentation</vt:lpstr>
      <vt:lpstr>PowerPoint Presentation</vt:lpstr>
      <vt:lpstr>Embark</vt:lpstr>
      <vt:lpstr>Catechesis and Evangelisation From Praise to Practice</vt:lpstr>
      <vt:lpstr>Catechesis and Evangelisation Naming Our Pledge</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Chapple, Emma</cp:lastModifiedBy>
  <cp:revision>1</cp:revision>
  <dcterms:created xsi:type="dcterms:W3CDTF">2026-02-05T00:09:42Z</dcterms:created>
  <dcterms:modified xsi:type="dcterms:W3CDTF">2026-04-16T01:55:05Z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0x010100187CB1E58BB33B4BADBF6A804D9430F3</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