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48" r:id="rId6"/>
  </p:sldMasterIdLst>
  <p:notesMasterIdLst>
    <p:notesMasterId r:id="rId28"/>
  </p:notesMasterIdLst>
  <p:sldIdLst>
    <p:sldId id="285" r:id="rId7"/>
    <p:sldId id="2147474156" r:id="rId8"/>
    <p:sldId id="293" r:id="rId9"/>
    <p:sldId id="2147474090" r:id="rId10"/>
    <p:sldId id="294" r:id="rId11"/>
    <p:sldId id="2147474157" r:id="rId12"/>
    <p:sldId id="295" r:id="rId13"/>
    <p:sldId id="305" r:id="rId14"/>
    <p:sldId id="2147474158" r:id="rId15"/>
    <p:sldId id="2147474091" r:id="rId16"/>
    <p:sldId id="298" r:id="rId17"/>
    <p:sldId id="2147474159" r:id="rId18"/>
    <p:sldId id="2147474160" r:id="rId19"/>
    <p:sldId id="307" r:id="rId20"/>
    <p:sldId id="2147474161" r:id="rId21"/>
    <p:sldId id="309" r:id="rId22"/>
    <p:sldId id="2147474092" r:id="rId23"/>
    <p:sldId id="311" r:id="rId24"/>
    <p:sldId id="312" r:id="rId25"/>
    <p:sldId id="2147474162" r:id="rId26"/>
    <p:sldId id="21474741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2970"/>
    <a:srgbClr val="D143B9"/>
    <a:srgbClr val="FFE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44161-B261-949C-24FC-DB96B99346B7}" v="1" dt="2026-03-04T21:52:33.359"/>
    <p1510:client id="{BBDF4154-EDC0-48C1-B97F-353998498B3D}" v="77" dt="2026-03-04T05:00:33.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77" autoAdjust="0"/>
  </p:normalViewPr>
  <p:slideViewPr>
    <p:cSldViewPr snapToGrid="0">
      <p:cViewPr varScale="1">
        <p:scale>
          <a:sx n="90" d="100"/>
          <a:sy n="90" d="100"/>
        </p:scale>
        <p:origin x="13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ato, Carmela" userId="13e2091a-8356-4b2c-9eec-6dc39f5d78ef" providerId="ADAL" clId="{FBA16F4F-1764-49B6-8A66-A1FE99178E4F}"/>
    <pc:docChg chg="undo redo custSel addSld delSld modSld sldOrd">
      <pc:chgData name="D’Amato, Carmela" userId="13e2091a-8356-4b2c-9eec-6dc39f5d78ef" providerId="ADAL" clId="{FBA16F4F-1764-49B6-8A66-A1FE99178E4F}" dt="2026-03-04T05:04:15.241" v="942" actId="20577"/>
      <pc:docMkLst>
        <pc:docMk/>
      </pc:docMkLst>
      <pc:sldChg chg="addSp delSp modSp mod">
        <pc:chgData name="D’Amato, Carmela" userId="13e2091a-8356-4b2c-9eec-6dc39f5d78ef" providerId="ADAL" clId="{FBA16F4F-1764-49B6-8A66-A1FE99178E4F}" dt="2026-03-04T05:01:21.165" v="935" actId="207"/>
        <pc:sldMkLst>
          <pc:docMk/>
          <pc:sldMk cId="269987760" sldId="293"/>
        </pc:sldMkLst>
        <pc:spChg chg="add del mod">
          <ac:chgData name="D’Amato, Carmela" userId="13e2091a-8356-4b2c-9eec-6dc39f5d78ef" providerId="ADAL" clId="{FBA16F4F-1764-49B6-8A66-A1FE99178E4F}" dt="2026-03-04T04:56:51.987" v="877" actId="478"/>
          <ac:spMkLst>
            <pc:docMk/>
            <pc:sldMk cId="269987760" sldId="293"/>
            <ac:spMk id="3" creationId="{9D897288-0C6F-15D0-46DB-AD153BCB0EAA}"/>
          </ac:spMkLst>
        </pc:spChg>
        <pc:spChg chg="add mod">
          <ac:chgData name="D’Amato, Carmela" userId="13e2091a-8356-4b2c-9eec-6dc39f5d78ef" providerId="ADAL" clId="{FBA16F4F-1764-49B6-8A66-A1FE99178E4F}" dt="2026-03-04T05:00:38.248" v="920" actId="20577"/>
          <ac:spMkLst>
            <pc:docMk/>
            <pc:sldMk cId="269987760" sldId="293"/>
            <ac:spMk id="7" creationId="{46C20A74-8583-F963-1BD1-B420D4326983}"/>
          </ac:spMkLst>
        </pc:spChg>
        <pc:spChg chg="add del mod">
          <ac:chgData name="D’Amato, Carmela" userId="13e2091a-8356-4b2c-9eec-6dc39f5d78ef" providerId="ADAL" clId="{FBA16F4F-1764-49B6-8A66-A1FE99178E4F}" dt="2026-03-04T04:59:42.715" v="905" actId="478"/>
          <ac:spMkLst>
            <pc:docMk/>
            <pc:sldMk cId="269987760" sldId="293"/>
            <ac:spMk id="8" creationId="{FFE8F2EC-763A-424A-7C26-FB5FDB398286}"/>
          </ac:spMkLst>
        </pc:spChg>
        <pc:spChg chg="add mod">
          <ac:chgData name="D’Amato, Carmela" userId="13e2091a-8356-4b2c-9eec-6dc39f5d78ef" providerId="ADAL" clId="{FBA16F4F-1764-49B6-8A66-A1FE99178E4F}" dt="2026-03-04T05:01:21.165" v="935" actId="207"/>
          <ac:spMkLst>
            <pc:docMk/>
            <pc:sldMk cId="269987760" sldId="293"/>
            <ac:spMk id="12" creationId="{A54F23F2-9B0B-3DC8-445F-DF92E44B61BC}"/>
          </ac:spMkLst>
        </pc:spChg>
        <pc:picChg chg="add del mod">
          <ac:chgData name="D’Amato, Carmela" userId="13e2091a-8356-4b2c-9eec-6dc39f5d78ef" providerId="ADAL" clId="{FBA16F4F-1764-49B6-8A66-A1FE99178E4F}" dt="2026-03-04T04:56:45.360" v="874" actId="22"/>
          <ac:picMkLst>
            <pc:docMk/>
            <pc:sldMk cId="269987760" sldId="293"/>
            <ac:picMk id="5" creationId="{AF863D43-8D6D-5E88-7500-0D6ABBD77F7C}"/>
          </ac:picMkLst>
        </pc:picChg>
        <pc:picChg chg="add del">
          <ac:chgData name="D’Amato, Carmela" userId="13e2091a-8356-4b2c-9eec-6dc39f5d78ef" providerId="ADAL" clId="{FBA16F4F-1764-49B6-8A66-A1FE99178E4F}" dt="2026-03-04T04:59:30.890" v="903" actId="478"/>
          <ac:picMkLst>
            <pc:docMk/>
            <pc:sldMk cId="269987760" sldId="293"/>
            <ac:picMk id="10" creationId="{7586F2DB-4974-573E-D883-E65097149C70}"/>
          </ac:picMkLst>
        </pc:picChg>
      </pc:sldChg>
      <pc:sldChg chg="addSp delSp modSp mod">
        <pc:chgData name="D’Amato, Carmela" userId="13e2091a-8356-4b2c-9eec-6dc39f5d78ef" providerId="ADAL" clId="{FBA16F4F-1764-49B6-8A66-A1FE99178E4F}" dt="2026-03-04T05:02:20.325" v="938" actId="207"/>
        <pc:sldMkLst>
          <pc:docMk/>
          <pc:sldMk cId="2132999068" sldId="294"/>
        </pc:sldMkLst>
        <pc:spChg chg="mod">
          <ac:chgData name="D’Amato, Carmela" userId="13e2091a-8356-4b2c-9eec-6dc39f5d78ef" providerId="ADAL" clId="{FBA16F4F-1764-49B6-8A66-A1FE99178E4F}" dt="2026-03-04T02:36:29.809" v="54" actId="14100"/>
          <ac:spMkLst>
            <pc:docMk/>
            <pc:sldMk cId="2132999068" sldId="294"/>
            <ac:spMk id="2" creationId="{82E585E2-7780-D2E0-6779-D7A3FB90BAA1}"/>
          </ac:spMkLst>
        </pc:spChg>
        <pc:spChg chg="mod">
          <ac:chgData name="D’Amato, Carmela" userId="13e2091a-8356-4b2c-9eec-6dc39f5d78ef" providerId="ADAL" clId="{FBA16F4F-1764-49B6-8A66-A1FE99178E4F}" dt="2026-03-04T02:39:35.979" v="64" actId="14100"/>
          <ac:spMkLst>
            <pc:docMk/>
            <pc:sldMk cId="2132999068" sldId="294"/>
            <ac:spMk id="3" creationId="{423AE641-328D-36DA-E4E1-EA537212AD64}"/>
          </ac:spMkLst>
        </pc:spChg>
        <pc:spChg chg="add mod">
          <ac:chgData name="D’Amato, Carmela" userId="13e2091a-8356-4b2c-9eec-6dc39f5d78ef" providerId="ADAL" clId="{FBA16F4F-1764-49B6-8A66-A1FE99178E4F}" dt="2026-03-04T05:02:20.325" v="938" actId="207"/>
          <ac:spMkLst>
            <pc:docMk/>
            <pc:sldMk cId="2132999068" sldId="294"/>
            <ac:spMk id="6" creationId="{1D3CADE7-404E-8EF3-F28D-EF6064B6C685}"/>
          </ac:spMkLst>
        </pc:spChg>
        <pc:picChg chg="del mod">
          <ac:chgData name="D’Amato, Carmela" userId="13e2091a-8356-4b2c-9eec-6dc39f5d78ef" providerId="ADAL" clId="{FBA16F4F-1764-49B6-8A66-A1FE99178E4F}" dt="2026-03-04T02:37:34.026" v="62" actId="478"/>
          <ac:picMkLst>
            <pc:docMk/>
            <pc:sldMk cId="2132999068" sldId="294"/>
            <ac:picMk id="5" creationId="{FE54A223-1E24-F5DC-56E7-F84E7B3D873E}"/>
          </ac:picMkLst>
        </pc:picChg>
        <pc:cxnChg chg="add mod">
          <ac:chgData name="D’Amato, Carmela" userId="13e2091a-8356-4b2c-9eec-6dc39f5d78ef" providerId="ADAL" clId="{FBA16F4F-1764-49B6-8A66-A1FE99178E4F}" dt="2026-03-04T02:41:40.987" v="108" actId="13822"/>
          <ac:cxnSpMkLst>
            <pc:docMk/>
            <pc:sldMk cId="2132999068" sldId="294"/>
            <ac:cxnSpMk id="8" creationId="{787849BF-D491-B591-076F-2F444460E871}"/>
          </ac:cxnSpMkLst>
        </pc:cxnChg>
      </pc:sldChg>
      <pc:sldChg chg="modNotesTx">
        <pc:chgData name="D’Amato, Carmela" userId="13e2091a-8356-4b2c-9eec-6dc39f5d78ef" providerId="ADAL" clId="{FBA16F4F-1764-49B6-8A66-A1FE99178E4F}" dt="2026-03-04T03:33:35.002" v="137" actId="20577"/>
        <pc:sldMkLst>
          <pc:docMk/>
          <pc:sldMk cId="2326091046" sldId="295"/>
        </pc:sldMkLst>
      </pc:sldChg>
      <pc:sldChg chg="modSp mod">
        <pc:chgData name="D’Amato, Carmela" userId="13e2091a-8356-4b2c-9eec-6dc39f5d78ef" providerId="ADAL" clId="{FBA16F4F-1764-49B6-8A66-A1FE99178E4F}" dt="2026-03-04T04:03:08.128" v="269" actId="27636"/>
        <pc:sldMkLst>
          <pc:docMk/>
          <pc:sldMk cId="3658733986" sldId="298"/>
        </pc:sldMkLst>
        <pc:spChg chg="mod">
          <ac:chgData name="D’Amato, Carmela" userId="13e2091a-8356-4b2c-9eec-6dc39f5d78ef" providerId="ADAL" clId="{FBA16F4F-1764-49B6-8A66-A1FE99178E4F}" dt="2026-03-04T04:03:08.128" v="269" actId="27636"/>
          <ac:spMkLst>
            <pc:docMk/>
            <pc:sldMk cId="3658733986" sldId="298"/>
            <ac:spMk id="21" creationId="{17730103-37B2-B9D8-8697-4FE9F09F7A16}"/>
          </ac:spMkLst>
        </pc:spChg>
      </pc:sldChg>
      <pc:sldChg chg="del">
        <pc:chgData name="D’Amato, Carmela" userId="13e2091a-8356-4b2c-9eec-6dc39f5d78ef" providerId="ADAL" clId="{FBA16F4F-1764-49B6-8A66-A1FE99178E4F}" dt="2026-03-04T03:26:54.867" v="132" actId="2696"/>
        <pc:sldMkLst>
          <pc:docMk/>
          <pc:sldMk cId="565782379" sldId="304"/>
        </pc:sldMkLst>
      </pc:sldChg>
      <pc:sldChg chg="modNotesTx">
        <pc:chgData name="D’Amato, Carmela" userId="13e2091a-8356-4b2c-9eec-6dc39f5d78ef" providerId="ADAL" clId="{FBA16F4F-1764-49B6-8A66-A1FE99178E4F}" dt="2026-03-04T03:54:31.809" v="249" actId="20577"/>
        <pc:sldMkLst>
          <pc:docMk/>
          <pc:sldMk cId="1965785874" sldId="305"/>
        </pc:sldMkLst>
      </pc:sldChg>
      <pc:sldChg chg="del">
        <pc:chgData name="D’Amato, Carmela" userId="13e2091a-8356-4b2c-9eec-6dc39f5d78ef" providerId="ADAL" clId="{FBA16F4F-1764-49B6-8A66-A1FE99178E4F}" dt="2026-03-04T03:58:37.922" v="250" actId="2696"/>
        <pc:sldMkLst>
          <pc:docMk/>
          <pc:sldMk cId="2619114818" sldId="306"/>
        </pc:sldMkLst>
      </pc:sldChg>
      <pc:sldChg chg="addSp delSp modSp mod ord setBg modClrScheme chgLayout">
        <pc:chgData name="D’Amato, Carmela" userId="13e2091a-8356-4b2c-9eec-6dc39f5d78ef" providerId="ADAL" clId="{FBA16F4F-1764-49B6-8A66-A1FE99178E4F}" dt="2026-03-04T04:22:44.121" v="363"/>
        <pc:sldMkLst>
          <pc:docMk/>
          <pc:sldMk cId="800108658" sldId="307"/>
        </pc:sldMkLst>
        <pc:spChg chg="mod ord">
          <ac:chgData name="D’Amato, Carmela" userId="13e2091a-8356-4b2c-9eec-6dc39f5d78ef" providerId="ADAL" clId="{FBA16F4F-1764-49B6-8A66-A1FE99178E4F}" dt="2026-03-04T04:21:22.281" v="333" actId="26606"/>
          <ac:spMkLst>
            <pc:docMk/>
            <pc:sldMk cId="800108658" sldId="307"/>
            <ac:spMk id="2" creationId="{151D292B-CBFC-3C27-7006-CD05B69D16AD}"/>
          </ac:spMkLst>
        </pc:spChg>
        <pc:spChg chg="mod ord">
          <ac:chgData name="D’Amato, Carmela" userId="13e2091a-8356-4b2c-9eec-6dc39f5d78ef" providerId="ADAL" clId="{FBA16F4F-1764-49B6-8A66-A1FE99178E4F}" dt="2026-03-04T04:22:17.098" v="358" actId="20577"/>
          <ac:spMkLst>
            <pc:docMk/>
            <pc:sldMk cId="800108658" sldId="307"/>
            <ac:spMk id="3" creationId="{A984CDE7-6DD7-12BE-B1F9-DD15FFA8BB25}"/>
          </ac:spMkLst>
        </pc:spChg>
        <pc:spChg chg="add">
          <ac:chgData name="D’Amato, Carmela" userId="13e2091a-8356-4b2c-9eec-6dc39f5d78ef" providerId="ADAL" clId="{FBA16F4F-1764-49B6-8A66-A1FE99178E4F}" dt="2026-03-04T04:21:22.281" v="333" actId="26606"/>
          <ac:spMkLst>
            <pc:docMk/>
            <pc:sldMk cId="800108658" sldId="307"/>
            <ac:spMk id="1031" creationId="{5A0118C5-4F8D-4CF4-BADD-53FEACC6C42A}"/>
          </ac:spMkLst>
        </pc:spChg>
        <pc:spChg chg="add">
          <ac:chgData name="D’Amato, Carmela" userId="13e2091a-8356-4b2c-9eec-6dc39f5d78ef" providerId="ADAL" clId="{FBA16F4F-1764-49B6-8A66-A1FE99178E4F}" dt="2026-03-04T04:21:22.281" v="333" actId="26606"/>
          <ac:spMkLst>
            <pc:docMk/>
            <pc:sldMk cId="800108658" sldId="307"/>
            <ac:spMk id="1037" creationId="{CAEBFCD5-5356-4326-8D39-8235A46CD7B2}"/>
          </ac:spMkLst>
        </pc:spChg>
        <pc:grpChg chg="add">
          <ac:chgData name="D’Amato, Carmela" userId="13e2091a-8356-4b2c-9eec-6dc39f5d78ef" providerId="ADAL" clId="{FBA16F4F-1764-49B6-8A66-A1FE99178E4F}" dt="2026-03-04T04:21:22.281" v="333" actId="26606"/>
          <ac:grpSpMkLst>
            <pc:docMk/>
            <pc:sldMk cId="800108658" sldId="307"/>
            <ac:grpSpMk id="1033" creationId="{134CC3FF-7AA4-46F4-8B24-2F9383D86DBD}"/>
          </ac:grpSpMkLst>
        </pc:grpChg>
        <pc:grpChg chg="add">
          <ac:chgData name="D’Amato, Carmela" userId="13e2091a-8356-4b2c-9eec-6dc39f5d78ef" providerId="ADAL" clId="{FBA16F4F-1764-49B6-8A66-A1FE99178E4F}" dt="2026-03-04T04:21:22.281" v="333" actId="26606"/>
          <ac:grpSpMkLst>
            <pc:docMk/>
            <pc:sldMk cId="800108658" sldId="307"/>
            <ac:grpSpMk id="1039" creationId="{5F2AA49C-5AC0-41C7-BFAF-74B8D8293C8F}"/>
          </ac:grpSpMkLst>
        </pc:grpChg>
        <pc:grpChg chg="add">
          <ac:chgData name="D’Amato, Carmela" userId="13e2091a-8356-4b2c-9eec-6dc39f5d78ef" providerId="ADAL" clId="{FBA16F4F-1764-49B6-8A66-A1FE99178E4F}" dt="2026-03-04T04:21:22.281" v="333" actId="26606"/>
          <ac:grpSpMkLst>
            <pc:docMk/>
            <pc:sldMk cId="800108658" sldId="307"/>
            <ac:grpSpMk id="1054" creationId="{BB32367D-C4F2-49D5-A586-298C7CA821B0}"/>
          </ac:grpSpMkLst>
        </pc:grpChg>
        <pc:picChg chg="del">
          <ac:chgData name="D’Amato, Carmela" userId="13e2091a-8356-4b2c-9eec-6dc39f5d78ef" providerId="ADAL" clId="{FBA16F4F-1764-49B6-8A66-A1FE99178E4F}" dt="2026-03-04T04:18:55.798" v="313" actId="478"/>
          <ac:picMkLst>
            <pc:docMk/>
            <pc:sldMk cId="800108658" sldId="307"/>
            <ac:picMk id="7" creationId="{8040123E-1DB5-6D25-0FB6-32BAE4B1286B}"/>
          </ac:picMkLst>
        </pc:picChg>
        <pc:picChg chg="add mod">
          <ac:chgData name="D’Amato, Carmela" userId="13e2091a-8356-4b2c-9eec-6dc39f5d78ef" providerId="ADAL" clId="{FBA16F4F-1764-49B6-8A66-A1FE99178E4F}" dt="2026-03-04T04:21:28.581" v="334" actId="166"/>
          <ac:picMkLst>
            <pc:docMk/>
            <pc:sldMk cId="800108658" sldId="307"/>
            <ac:picMk id="1026" creationId="{EF024AE2-070C-182F-5680-F9ED106D1FDA}"/>
          </ac:picMkLst>
        </pc:picChg>
      </pc:sldChg>
      <pc:sldChg chg="del">
        <pc:chgData name="D’Amato, Carmela" userId="13e2091a-8356-4b2c-9eec-6dc39f5d78ef" providerId="ADAL" clId="{FBA16F4F-1764-49B6-8A66-A1FE99178E4F}" dt="2026-03-04T04:27:59.749" v="706" actId="2696"/>
        <pc:sldMkLst>
          <pc:docMk/>
          <pc:sldMk cId="777305122" sldId="308"/>
        </pc:sldMkLst>
      </pc:sldChg>
      <pc:sldChg chg="del">
        <pc:chgData name="D’Amato, Carmela" userId="13e2091a-8356-4b2c-9eec-6dc39f5d78ef" providerId="ADAL" clId="{FBA16F4F-1764-49B6-8A66-A1FE99178E4F}" dt="2026-03-04T04:30:08.116" v="707" actId="2696"/>
        <pc:sldMkLst>
          <pc:docMk/>
          <pc:sldMk cId="2928042094" sldId="310"/>
        </pc:sldMkLst>
      </pc:sldChg>
      <pc:sldChg chg="addSp modSp mod">
        <pc:chgData name="D’Amato, Carmela" userId="13e2091a-8356-4b2c-9eec-6dc39f5d78ef" providerId="ADAL" clId="{FBA16F4F-1764-49B6-8A66-A1FE99178E4F}" dt="2026-03-04T04:46:54.297" v="856" actId="1076"/>
        <pc:sldMkLst>
          <pc:docMk/>
          <pc:sldMk cId="4053820142" sldId="311"/>
        </pc:sldMkLst>
        <pc:spChg chg="mod">
          <ac:chgData name="D’Amato, Carmela" userId="13e2091a-8356-4b2c-9eec-6dc39f5d78ef" providerId="ADAL" clId="{FBA16F4F-1764-49B6-8A66-A1FE99178E4F}" dt="2026-03-04T04:46:14.369" v="844" actId="14100"/>
          <ac:spMkLst>
            <pc:docMk/>
            <pc:sldMk cId="4053820142" sldId="311"/>
            <ac:spMk id="2" creationId="{B74B5859-14CD-DA4E-15B0-2FC525740D11}"/>
          </ac:spMkLst>
        </pc:spChg>
        <pc:spChg chg="mod">
          <ac:chgData name="D’Amato, Carmela" userId="13e2091a-8356-4b2c-9eec-6dc39f5d78ef" providerId="ADAL" clId="{FBA16F4F-1764-49B6-8A66-A1FE99178E4F}" dt="2026-03-04T04:46:54.297" v="856" actId="1076"/>
          <ac:spMkLst>
            <pc:docMk/>
            <pc:sldMk cId="4053820142" sldId="311"/>
            <ac:spMk id="3" creationId="{C52C3E41-3A7D-AE13-A303-AA88C6E5C6C9}"/>
          </ac:spMkLst>
        </pc:spChg>
        <pc:graphicFrameChg chg="add mod">
          <ac:chgData name="D’Amato, Carmela" userId="13e2091a-8356-4b2c-9eec-6dc39f5d78ef" providerId="ADAL" clId="{FBA16F4F-1764-49B6-8A66-A1FE99178E4F}" dt="2026-03-04T04:33:12.693" v="737"/>
          <ac:graphicFrameMkLst>
            <pc:docMk/>
            <pc:sldMk cId="4053820142" sldId="311"/>
            <ac:graphicFrameMk id="5" creationId="{BEA540B0-266B-D019-AA4D-2B30E93E4185}"/>
          </ac:graphicFrameMkLst>
        </pc:graphicFrameChg>
        <pc:graphicFrameChg chg="add mod">
          <ac:chgData name="D’Amato, Carmela" userId="13e2091a-8356-4b2c-9eec-6dc39f5d78ef" providerId="ADAL" clId="{FBA16F4F-1764-49B6-8A66-A1FE99178E4F}" dt="2026-03-04T04:33:35.133" v="738"/>
          <ac:graphicFrameMkLst>
            <pc:docMk/>
            <pc:sldMk cId="4053820142" sldId="311"/>
            <ac:graphicFrameMk id="9" creationId="{3228E3FC-F46B-A483-B49E-5E9A8CC32668}"/>
          </ac:graphicFrameMkLst>
        </pc:graphicFrameChg>
        <pc:picChg chg="mod">
          <ac:chgData name="D’Amato, Carmela" userId="13e2091a-8356-4b2c-9eec-6dc39f5d78ef" providerId="ADAL" clId="{FBA16F4F-1764-49B6-8A66-A1FE99178E4F}" dt="2026-03-04T04:46:52.396" v="855" actId="1076"/>
          <ac:picMkLst>
            <pc:docMk/>
            <pc:sldMk cId="4053820142" sldId="311"/>
            <ac:picMk id="4" creationId="{9F301A0C-56BC-5684-6AF7-4FDD44A7F9AF}"/>
          </ac:picMkLst>
        </pc:picChg>
      </pc:sldChg>
      <pc:sldChg chg="addSp delSp modSp mod setBg">
        <pc:chgData name="D’Amato, Carmela" userId="13e2091a-8356-4b2c-9eec-6dc39f5d78ef" providerId="ADAL" clId="{FBA16F4F-1764-49B6-8A66-A1FE99178E4F}" dt="2026-03-04T04:41:51.407" v="843" actId="478"/>
        <pc:sldMkLst>
          <pc:docMk/>
          <pc:sldMk cId="3391559262" sldId="312"/>
        </pc:sldMkLst>
        <pc:spChg chg="del mod">
          <ac:chgData name="D’Amato, Carmela" userId="13e2091a-8356-4b2c-9eec-6dc39f5d78ef" providerId="ADAL" clId="{FBA16F4F-1764-49B6-8A66-A1FE99178E4F}" dt="2026-03-04T04:41:51.407" v="843" actId="478"/>
          <ac:spMkLst>
            <pc:docMk/>
            <pc:sldMk cId="3391559262" sldId="312"/>
            <ac:spMk id="2" creationId="{5780EF39-148D-37C0-B2F0-0251538E544C}"/>
          </ac:spMkLst>
        </pc:spChg>
        <pc:spChg chg="del">
          <ac:chgData name="D’Amato, Carmela" userId="13e2091a-8356-4b2c-9eec-6dc39f5d78ef" providerId="ADAL" clId="{FBA16F4F-1764-49B6-8A66-A1FE99178E4F}" dt="2026-03-04T04:38:13.222" v="746" actId="478"/>
          <ac:spMkLst>
            <pc:docMk/>
            <pc:sldMk cId="3391559262" sldId="312"/>
            <ac:spMk id="3" creationId="{D2AD9F7C-3CD1-3ECD-380F-2953606E4001}"/>
          </ac:spMkLst>
        </pc:spChg>
        <pc:spChg chg="add mod">
          <ac:chgData name="D’Amato, Carmela" userId="13e2091a-8356-4b2c-9eec-6dc39f5d78ef" providerId="ADAL" clId="{FBA16F4F-1764-49B6-8A66-A1FE99178E4F}" dt="2026-03-04T04:38:34.458" v="749"/>
          <ac:spMkLst>
            <pc:docMk/>
            <pc:sldMk cId="3391559262" sldId="312"/>
            <ac:spMk id="5" creationId="{4B7821A9-A9B5-19F3-4C03-712BF2D7463E}"/>
          </ac:spMkLst>
        </pc:spChg>
        <pc:spChg chg="add mod">
          <ac:chgData name="D’Amato, Carmela" userId="13e2091a-8356-4b2c-9eec-6dc39f5d78ef" providerId="ADAL" clId="{FBA16F4F-1764-49B6-8A66-A1FE99178E4F}" dt="2026-03-04T04:40:17.488" v="793" actId="20577"/>
          <ac:spMkLst>
            <pc:docMk/>
            <pc:sldMk cId="3391559262" sldId="312"/>
            <ac:spMk id="6" creationId="{C768F162-4972-6FFF-C8BD-D761003B919C}"/>
          </ac:spMkLst>
        </pc:spChg>
        <pc:spChg chg="add mod">
          <ac:chgData name="D’Amato, Carmela" userId="13e2091a-8356-4b2c-9eec-6dc39f5d78ef" providerId="ADAL" clId="{FBA16F4F-1764-49B6-8A66-A1FE99178E4F}" dt="2026-03-04T04:40:47.232" v="805" actId="20577"/>
          <ac:spMkLst>
            <pc:docMk/>
            <pc:sldMk cId="3391559262" sldId="312"/>
            <ac:spMk id="7" creationId="{0D1D1DB8-0101-487D-1B76-BFD037B2492B}"/>
          </ac:spMkLst>
        </pc:spChg>
      </pc:sldChg>
      <pc:sldChg chg="modSp add mod">
        <pc:chgData name="D’Amato, Carmela" userId="13e2091a-8356-4b2c-9eec-6dc39f5d78ef" providerId="ADAL" clId="{FBA16F4F-1764-49B6-8A66-A1FE99178E4F}" dt="2026-03-04T05:02:25.339" v="939" actId="207"/>
        <pc:sldMkLst>
          <pc:docMk/>
          <pc:sldMk cId="688005615" sldId="2147474157"/>
        </pc:sldMkLst>
        <pc:spChg chg="mod">
          <ac:chgData name="D’Amato, Carmela" userId="13e2091a-8356-4b2c-9eec-6dc39f5d78ef" providerId="ADAL" clId="{FBA16F4F-1764-49B6-8A66-A1FE99178E4F}" dt="2026-03-04T05:02:25.339" v="939" actId="207"/>
          <ac:spMkLst>
            <pc:docMk/>
            <pc:sldMk cId="688005615" sldId="2147474157"/>
            <ac:spMk id="6" creationId="{E4F09674-7BEB-8AB5-5459-4208F7F16C17}"/>
          </ac:spMkLst>
        </pc:spChg>
      </pc:sldChg>
      <pc:sldChg chg="addSp modSp new mod modNotesTx">
        <pc:chgData name="D’Amato, Carmela" userId="13e2091a-8356-4b2c-9eec-6dc39f5d78ef" providerId="ADAL" clId="{FBA16F4F-1764-49B6-8A66-A1FE99178E4F}" dt="2026-03-04T03:44:57.103" v="244" actId="255"/>
        <pc:sldMkLst>
          <pc:docMk/>
          <pc:sldMk cId="3488109986" sldId="2147474158"/>
        </pc:sldMkLst>
        <pc:spChg chg="mod">
          <ac:chgData name="D’Amato, Carmela" userId="13e2091a-8356-4b2c-9eec-6dc39f5d78ef" providerId="ADAL" clId="{FBA16F4F-1764-49B6-8A66-A1FE99178E4F}" dt="2026-03-04T03:42:48.507" v="167" actId="20577"/>
          <ac:spMkLst>
            <pc:docMk/>
            <pc:sldMk cId="3488109986" sldId="2147474158"/>
            <ac:spMk id="2" creationId="{6716DEE7-23E2-6C89-0B0C-4D8DAB0DCD14}"/>
          </ac:spMkLst>
        </pc:spChg>
        <pc:spChg chg="mod">
          <ac:chgData name="D’Amato, Carmela" userId="13e2091a-8356-4b2c-9eec-6dc39f5d78ef" providerId="ADAL" clId="{FBA16F4F-1764-49B6-8A66-A1FE99178E4F}" dt="2026-03-04T03:44:46.297" v="242" actId="255"/>
          <ac:spMkLst>
            <pc:docMk/>
            <pc:sldMk cId="3488109986" sldId="2147474158"/>
            <ac:spMk id="3" creationId="{6D5755C9-AA11-F909-7752-8B9A37B1F316}"/>
          </ac:spMkLst>
        </pc:spChg>
        <pc:spChg chg="add mod">
          <ac:chgData name="D’Amato, Carmela" userId="13e2091a-8356-4b2c-9eec-6dc39f5d78ef" providerId="ADAL" clId="{FBA16F4F-1764-49B6-8A66-A1FE99178E4F}" dt="2026-03-04T03:44:51.053" v="243" actId="255"/>
          <ac:spMkLst>
            <pc:docMk/>
            <pc:sldMk cId="3488109986" sldId="2147474158"/>
            <ac:spMk id="5" creationId="{FB9F477F-30B9-3201-CCA7-679AA1D9DDC2}"/>
          </ac:spMkLst>
        </pc:spChg>
        <pc:spChg chg="add mod">
          <ac:chgData name="D’Amato, Carmela" userId="13e2091a-8356-4b2c-9eec-6dc39f5d78ef" providerId="ADAL" clId="{FBA16F4F-1764-49B6-8A66-A1FE99178E4F}" dt="2026-03-04T03:44:57.103" v="244" actId="255"/>
          <ac:spMkLst>
            <pc:docMk/>
            <pc:sldMk cId="3488109986" sldId="2147474158"/>
            <ac:spMk id="7" creationId="{D3C91390-D424-6565-419E-43AACAB7ADA8}"/>
          </ac:spMkLst>
        </pc:spChg>
      </pc:sldChg>
      <pc:sldChg chg="modSp add mod">
        <pc:chgData name="D’Amato, Carmela" userId="13e2091a-8356-4b2c-9eec-6dc39f5d78ef" providerId="ADAL" clId="{FBA16F4F-1764-49B6-8A66-A1FE99178E4F}" dt="2026-03-04T05:04:15.241" v="942" actId="20577"/>
        <pc:sldMkLst>
          <pc:docMk/>
          <pc:sldMk cId="1852246218" sldId="2147474159"/>
        </pc:sldMkLst>
        <pc:spChg chg="mod">
          <ac:chgData name="D’Amato, Carmela" userId="13e2091a-8356-4b2c-9eec-6dc39f5d78ef" providerId="ADAL" clId="{FBA16F4F-1764-49B6-8A66-A1FE99178E4F}" dt="2026-03-04T05:04:15.241" v="942" actId="20577"/>
          <ac:spMkLst>
            <pc:docMk/>
            <pc:sldMk cId="1852246218" sldId="2147474159"/>
            <ac:spMk id="21" creationId="{E69B8E0A-4096-40AC-6760-10227066BC75}"/>
          </ac:spMkLst>
        </pc:spChg>
      </pc:sldChg>
      <pc:sldChg chg="add">
        <pc:chgData name="D’Amato, Carmela" userId="13e2091a-8356-4b2c-9eec-6dc39f5d78ef" providerId="ADAL" clId="{FBA16F4F-1764-49B6-8A66-A1FE99178E4F}" dt="2026-03-04T04:10:18.709" v="270" actId="2890"/>
        <pc:sldMkLst>
          <pc:docMk/>
          <pc:sldMk cId="5263200" sldId="2147474160"/>
        </pc:sldMkLst>
      </pc:sldChg>
      <pc:sldChg chg="addSp delSp modSp add mod modClrScheme chgLayout modNotesTx">
        <pc:chgData name="D’Amato, Carmela" userId="13e2091a-8356-4b2c-9eec-6dc39f5d78ef" providerId="ADAL" clId="{FBA16F4F-1764-49B6-8A66-A1FE99178E4F}" dt="2026-03-04T04:27:44.427" v="705" actId="20577"/>
        <pc:sldMkLst>
          <pc:docMk/>
          <pc:sldMk cId="162859530" sldId="2147474161"/>
        </pc:sldMkLst>
        <pc:spChg chg="del mod">
          <ac:chgData name="D’Amato, Carmela" userId="13e2091a-8356-4b2c-9eec-6dc39f5d78ef" providerId="ADAL" clId="{FBA16F4F-1764-49B6-8A66-A1FE99178E4F}" dt="2026-03-04T04:25:38.690" v="405" actId="478"/>
          <ac:spMkLst>
            <pc:docMk/>
            <pc:sldMk cId="162859530" sldId="2147474161"/>
            <ac:spMk id="3" creationId="{5756F734-5CC0-5233-2F4C-3157BF38E9B6}"/>
          </ac:spMkLst>
        </pc:spChg>
        <pc:spChg chg="mod">
          <ac:chgData name="D’Amato, Carmela" userId="13e2091a-8356-4b2c-9eec-6dc39f5d78ef" providerId="ADAL" clId="{FBA16F4F-1764-49B6-8A66-A1FE99178E4F}" dt="2026-03-04T04:24:33.018" v="403" actId="26606"/>
          <ac:spMkLst>
            <pc:docMk/>
            <pc:sldMk cId="162859530" sldId="2147474161"/>
            <ac:spMk id="20" creationId="{66BEDDC2-8487-D606-528A-4A182BC2B5DC}"/>
          </ac:spMkLst>
        </pc:spChg>
        <pc:spChg chg="add del mod">
          <ac:chgData name="D’Amato, Carmela" userId="13e2091a-8356-4b2c-9eec-6dc39f5d78ef" providerId="ADAL" clId="{FBA16F4F-1764-49B6-8A66-A1FE99178E4F}" dt="2026-03-04T04:24:33.018" v="403" actId="26606"/>
          <ac:spMkLst>
            <pc:docMk/>
            <pc:sldMk cId="162859530" sldId="2147474161"/>
            <ac:spMk id="21" creationId="{0A620405-7CDA-F910-9E96-E0365FBA7C68}"/>
          </ac:spMkLst>
        </pc:spChg>
        <pc:graphicFrameChg chg="add del">
          <ac:chgData name="D’Amato, Carmela" userId="13e2091a-8356-4b2c-9eec-6dc39f5d78ef" providerId="ADAL" clId="{FBA16F4F-1764-49B6-8A66-A1FE99178E4F}" dt="2026-03-04T04:24:33.002" v="402" actId="26606"/>
          <ac:graphicFrameMkLst>
            <pc:docMk/>
            <pc:sldMk cId="162859530" sldId="2147474161"/>
            <ac:graphicFrameMk id="23" creationId="{6E8FF135-DF3D-F3BD-5EBA-D79B554265F4}"/>
          </ac:graphicFrameMkLst>
        </pc:graphicFrameChg>
        <pc:graphicFrameChg chg="add">
          <ac:chgData name="D’Amato, Carmela" userId="13e2091a-8356-4b2c-9eec-6dc39f5d78ef" providerId="ADAL" clId="{FBA16F4F-1764-49B6-8A66-A1FE99178E4F}" dt="2026-03-04T04:24:33.018" v="403" actId="26606"/>
          <ac:graphicFrameMkLst>
            <pc:docMk/>
            <pc:sldMk cId="162859530" sldId="2147474161"/>
            <ac:graphicFrameMk id="25" creationId="{CD20F4D0-5706-DBF5-1318-BBE645A9CDD9}"/>
          </ac:graphicFrameMkLst>
        </pc:graphicFrameChg>
        <pc:picChg chg="add del">
          <ac:chgData name="D’Amato, Carmela" userId="13e2091a-8356-4b2c-9eec-6dc39f5d78ef" providerId="ADAL" clId="{FBA16F4F-1764-49B6-8A66-A1FE99178E4F}" dt="2026-03-04T04:25:38.690" v="405" actId="478"/>
          <ac:picMkLst>
            <pc:docMk/>
            <pc:sldMk cId="162859530" sldId="2147474161"/>
            <ac:picMk id="2050" creationId="{1993FD65-91E6-BF41-4988-C9578C44734D}"/>
          </ac:picMkLst>
        </pc:picChg>
        <pc:picChg chg="add mod">
          <ac:chgData name="D’Amato, Carmela" userId="13e2091a-8356-4b2c-9eec-6dc39f5d78ef" providerId="ADAL" clId="{FBA16F4F-1764-49B6-8A66-A1FE99178E4F}" dt="2026-03-04T04:25:44.757" v="407" actId="1076"/>
          <ac:picMkLst>
            <pc:docMk/>
            <pc:sldMk cId="162859530" sldId="2147474161"/>
            <ac:picMk id="2052" creationId="{394AF7ED-2DE2-4EB1-E120-9299A5FE96E3}"/>
          </ac:picMkLst>
        </pc:picChg>
      </pc:sldChg>
      <pc:sldChg chg="new del">
        <pc:chgData name="D’Amato, Carmela" userId="13e2091a-8356-4b2c-9eec-6dc39f5d78ef" providerId="ADAL" clId="{FBA16F4F-1764-49B6-8A66-A1FE99178E4F}" dt="2026-03-04T04:22:34.837" v="360" actId="680"/>
        <pc:sldMkLst>
          <pc:docMk/>
          <pc:sldMk cId="4024431345" sldId="2147474161"/>
        </pc:sldMkLst>
      </pc:sldChg>
      <pc:sldChg chg="add">
        <pc:chgData name="D’Amato, Carmela" userId="13e2091a-8356-4b2c-9eec-6dc39f5d78ef" providerId="ADAL" clId="{FBA16F4F-1764-49B6-8A66-A1FE99178E4F}" dt="2026-03-04T04:38:08.556" v="745" actId="2890"/>
        <pc:sldMkLst>
          <pc:docMk/>
          <pc:sldMk cId="1726845337" sldId="2147474162"/>
        </pc:sldMkLst>
      </pc:sldChg>
    </pc:docChg>
  </pc:docChgLst>
  <pc:docChgLst>
    <pc:chgData name="D’Amato, Carmela" userId="S::cdamato@macs.vic.edu.au::13e2091a-8356-4b2c-9eec-6dc39f5d78ef" providerId="AD" clId="Web-{3F844161-B261-949C-24FC-DB96B99346B7}"/>
    <pc:docChg chg="modSld">
      <pc:chgData name="D’Amato, Carmela" userId="S::cdamato@macs.vic.edu.au::13e2091a-8356-4b2c-9eec-6dc39f5d78ef" providerId="AD" clId="Web-{3F844161-B261-949C-24FC-DB96B99346B7}" dt="2026-03-04T21:52:33.359" v="0" actId="20577"/>
      <pc:docMkLst>
        <pc:docMk/>
      </pc:docMkLst>
      <pc:sldChg chg="modSp">
        <pc:chgData name="D’Amato, Carmela" userId="S::cdamato@macs.vic.edu.au::13e2091a-8356-4b2c-9eec-6dc39f5d78ef" providerId="AD" clId="Web-{3F844161-B261-949C-24FC-DB96B99346B7}" dt="2026-03-04T21:52:33.359" v="0" actId="20577"/>
        <pc:sldMkLst>
          <pc:docMk/>
          <pc:sldMk cId="4053820142" sldId="311"/>
        </pc:sldMkLst>
        <pc:spChg chg="mod">
          <ac:chgData name="D’Amato, Carmela" userId="S::cdamato@macs.vic.edu.au::13e2091a-8356-4b2c-9eec-6dc39f5d78ef" providerId="AD" clId="Web-{3F844161-B261-949C-24FC-DB96B99346B7}" dt="2026-03-04T21:52:33.359" v="0" actId="20577"/>
          <ac:spMkLst>
            <pc:docMk/>
            <pc:sldMk cId="4053820142" sldId="311"/>
            <ac:spMk id="3" creationId="{C52C3E41-3A7D-AE13-A303-AA88C6E5C6C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9DD6D-A5AA-4F74-A69B-78FDB708A31B}" type="doc">
      <dgm:prSet loTypeId="urn:microsoft.com/office/officeart/2005/8/layout/process4" loCatId="process" qsTypeId="urn:microsoft.com/office/officeart/2005/8/quickstyle/simple2" qsCatId="simple" csTypeId="urn:microsoft.com/office/officeart/2005/8/colors/accent2_2" csCatId="accent2"/>
      <dgm:spPr/>
      <dgm:t>
        <a:bodyPr/>
        <a:lstStyle/>
        <a:p>
          <a:endParaRPr lang="en-US"/>
        </a:p>
      </dgm:t>
    </dgm:pt>
    <dgm:pt modelId="{AA0D8454-CD74-4961-B208-9476FBD85EF1}">
      <dgm:prSet/>
      <dgm:spPr/>
      <dgm:t>
        <a:bodyPr/>
        <a:lstStyle/>
        <a:p>
          <a:r>
            <a:rPr lang="en-AU"/>
            <a:t>1. How does the Emmaus story help us see that education is more than teaching — that it is an act of walking with others in hope, just as Drawing New Maps of Hope describes?</a:t>
          </a:r>
          <a:endParaRPr lang="en-US"/>
        </a:p>
      </dgm:t>
    </dgm:pt>
    <dgm:pt modelId="{9052EE9A-7E71-4840-BD8E-A51A9392299F}" type="parTrans" cxnId="{09F0DF47-EEC6-4903-ACFB-03C523E6FA20}">
      <dgm:prSet/>
      <dgm:spPr/>
      <dgm:t>
        <a:bodyPr/>
        <a:lstStyle/>
        <a:p>
          <a:endParaRPr lang="en-US"/>
        </a:p>
      </dgm:t>
    </dgm:pt>
    <dgm:pt modelId="{53643EAE-FDF7-47EB-B762-E2E91DB41735}" type="sibTrans" cxnId="{09F0DF47-EEC6-4903-ACFB-03C523E6FA20}">
      <dgm:prSet/>
      <dgm:spPr/>
      <dgm:t>
        <a:bodyPr/>
        <a:lstStyle/>
        <a:p>
          <a:endParaRPr lang="en-US"/>
        </a:p>
      </dgm:t>
    </dgm:pt>
    <dgm:pt modelId="{81CA9F4A-F2A8-4363-9C12-C3D6136D136A}">
      <dgm:prSet/>
      <dgm:spPr/>
      <dgm:t>
        <a:bodyPr/>
        <a:lstStyle/>
        <a:p>
          <a:r>
            <a:rPr lang="en-AU"/>
            <a:t>2. In what ways do the disciples’ hearts “burning within them” help us understand our vocation as educators to inspire meaning, purpose, and hope in our students?</a:t>
          </a:r>
          <a:endParaRPr lang="en-US"/>
        </a:p>
      </dgm:t>
    </dgm:pt>
    <dgm:pt modelId="{37AC3691-AB94-4079-B88E-D829B877BF9B}" type="parTrans" cxnId="{2AEC6E75-1009-41EF-9F44-3FCD86F4E170}">
      <dgm:prSet/>
      <dgm:spPr/>
      <dgm:t>
        <a:bodyPr/>
        <a:lstStyle/>
        <a:p>
          <a:endParaRPr lang="en-US"/>
        </a:p>
      </dgm:t>
    </dgm:pt>
    <dgm:pt modelId="{07D5D480-3F8D-4F35-A09F-E92EB43AC86C}" type="sibTrans" cxnId="{2AEC6E75-1009-41EF-9F44-3FCD86F4E170}">
      <dgm:prSet/>
      <dgm:spPr/>
      <dgm:t>
        <a:bodyPr/>
        <a:lstStyle/>
        <a:p>
          <a:endParaRPr lang="en-US"/>
        </a:p>
      </dgm:t>
    </dgm:pt>
    <dgm:pt modelId="{69AE0D36-5867-467A-866E-C2A2C451C799}">
      <dgm:prSet/>
      <dgm:spPr/>
      <dgm:t>
        <a:bodyPr/>
        <a:lstStyle/>
        <a:p>
          <a:r>
            <a:rPr lang="en-AU"/>
            <a:t>3. How do both the Emmaus journey and Drawing New Maps of Hope challenge us to see our work not just as a job, but as a shared mission grounded in accompaniment, relationship, and the Gospel?</a:t>
          </a:r>
          <a:endParaRPr lang="en-US"/>
        </a:p>
      </dgm:t>
    </dgm:pt>
    <dgm:pt modelId="{6844C025-CD0B-457B-9117-711071FE95A5}" type="parTrans" cxnId="{D22385F6-FA81-42B5-A0FC-C8E758CB75DB}">
      <dgm:prSet/>
      <dgm:spPr/>
      <dgm:t>
        <a:bodyPr/>
        <a:lstStyle/>
        <a:p>
          <a:endParaRPr lang="en-US"/>
        </a:p>
      </dgm:t>
    </dgm:pt>
    <dgm:pt modelId="{ECA4E9F9-2833-4F21-8EAA-88A4F0C82CF5}" type="sibTrans" cxnId="{D22385F6-FA81-42B5-A0FC-C8E758CB75DB}">
      <dgm:prSet/>
      <dgm:spPr/>
      <dgm:t>
        <a:bodyPr/>
        <a:lstStyle/>
        <a:p>
          <a:endParaRPr lang="en-US"/>
        </a:p>
      </dgm:t>
    </dgm:pt>
    <dgm:pt modelId="{45D9A395-B41D-4F0B-B0C9-333AE8B58900}" type="pres">
      <dgm:prSet presAssocID="{22C9DD6D-A5AA-4F74-A69B-78FDB708A31B}" presName="Name0" presStyleCnt="0">
        <dgm:presLayoutVars>
          <dgm:dir/>
          <dgm:animLvl val="lvl"/>
          <dgm:resizeHandles val="exact"/>
        </dgm:presLayoutVars>
      </dgm:prSet>
      <dgm:spPr/>
    </dgm:pt>
    <dgm:pt modelId="{10C5553A-D54E-407E-8C30-AF56D3BE0F18}" type="pres">
      <dgm:prSet presAssocID="{69AE0D36-5867-467A-866E-C2A2C451C799}" presName="boxAndChildren" presStyleCnt="0"/>
      <dgm:spPr/>
    </dgm:pt>
    <dgm:pt modelId="{5779FDBA-9151-4DA7-A689-64410203419B}" type="pres">
      <dgm:prSet presAssocID="{69AE0D36-5867-467A-866E-C2A2C451C799}" presName="parentTextBox" presStyleLbl="node1" presStyleIdx="0" presStyleCnt="3"/>
      <dgm:spPr/>
    </dgm:pt>
    <dgm:pt modelId="{9C11E6A9-1945-4E0A-AE34-1D74801EF242}" type="pres">
      <dgm:prSet presAssocID="{07D5D480-3F8D-4F35-A09F-E92EB43AC86C}" presName="sp" presStyleCnt="0"/>
      <dgm:spPr/>
    </dgm:pt>
    <dgm:pt modelId="{41659FE2-8737-4713-9CC0-50BB1F185066}" type="pres">
      <dgm:prSet presAssocID="{81CA9F4A-F2A8-4363-9C12-C3D6136D136A}" presName="arrowAndChildren" presStyleCnt="0"/>
      <dgm:spPr/>
    </dgm:pt>
    <dgm:pt modelId="{583481F2-5862-492F-A63F-57A787F6153D}" type="pres">
      <dgm:prSet presAssocID="{81CA9F4A-F2A8-4363-9C12-C3D6136D136A}" presName="parentTextArrow" presStyleLbl="node1" presStyleIdx="1" presStyleCnt="3"/>
      <dgm:spPr/>
    </dgm:pt>
    <dgm:pt modelId="{50AC4556-337B-4869-BAEB-E7EE4319DFEA}" type="pres">
      <dgm:prSet presAssocID="{53643EAE-FDF7-47EB-B762-E2E91DB41735}" presName="sp" presStyleCnt="0"/>
      <dgm:spPr/>
    </dgm:pt>
    <dgm:pt modelId="{F33B644A-0C0D-4523-BC2C-52552C01939A}" type="pres">
      <dgm:prSet presAssocID="{AA0D8454-CD74-4961-B208-9476FBD85EF1}" presName="arrowAndChildren" presStyleCnt="0"/>
      <dgm:spPr/>
    </dgm:pt>
    <dgm:pt modelId="{5EC6F40F-F974-4406-8605-3265F86091E8}" type="pres">
      <dgm:prSet presAssocID="{AA0D8454-CD74-4961-B208-9476FBD85EF1}" presName="parentTextArrow" presStyleLbl="node1" presStyleIdx="2" presStyleCnt="3"/>
      <dgm:spPr/>
    </dgm:pt>
  </dgm:ptLst>
  <dgm:cxnLst>
    <dgm:cxn modelId="{3BCC7918-DB7B-46EB-9808-514481C36C0A}" type="presOf" srcId="{81CA9F4A-F2A8-4363-9C12-C3D6136D136A}" destId="{583481F2-5862-492F-A63F-57A787F6153D}" srcOrd="0" destOrd="0" presId="urn:microsoft.com/office/officeart/2005/8/layout/process4"/>
    <dgm:cxn modelId="{B39D9741-87CF-4FBE-A5B9-376CAC82A2F4}" type="presOf" srcId="{22C9DD6D-A5AA-4F74-A69B-78FDB708A31B}" destId="{45D9A395-B41D-4F0B-B0C9-333AE8B58900}" srcOrd="0" destOrd="0" presId="urn:microsoft.com/office/officeart/2005/8/layout/process4"/>
    <dgm:cxn modelId="{0A937663-8CB8-4F6A-8D7F-0E7B426F1F9B}" type="presOf" srcId="{69AE0D36-5867-467A-866E-C2A2C451C799}" destId="{5779FDBA-9151-4DA7-A689-64410203419B}" srcOrd="0" destOrd="0" presId="urn:microsoft.com/office/officeart/2005/8/layout/process4"/>
    <dgm:cxn modelId="{09F0DF47-EEC6-4903-ACFB-03C523E6FA20}" srcId="{22C9DD6D-A5AA-4F74-A69B-78FDB708A31B}" destId="{AA0D8454-CD74-4961-B208-9476FBD85EF1}" srcOrd="0" destOrd="0" parTransId="{9052EE9A-7E71-4840-BD8E-A51A9392299F}" sibTransId="{53643EAE-FDF7-47EB-B762-E2E91DB41735}"/>
    <dgm:cxn modelId="{2AEC6E75-1009-41EF-9F44-3FCD86F4E170}" srcId="{22C9DD6D-A5AA-4F74-A69B-78FDB708A31B}" destId="{81CA9F4A-F2A8-4363-9C12-C3D6136D136A}" srcOrd="1" destOrd="0" parTransId="{37AC3691-AB94-4079-B88E-D829B877BF9B}" sibTransId="{07D5D480-3F8D-4F35-A09F-E92EB43AC86C}"/>
    <dgm:cxn modelId="{221873BA-2A64-49F6-ABB6-43F6A8F67AE9}" type="presOf" srcId="{AA0D8454-CD74-4961-B208-9476FBD85EF1}" destId="{5EC6F40F-F974-4406-8605-3265F86091E8}" srcOrd="0" destOrd="0" presId="urn:microsoft.com/office/officeart/2005/8/layout/process4"/>
    <dgm:cxn modelId="{D22385F6-FA81-42B5-A0FC-C8E758CB75DB}" srcId="{22C9DD6D-A5AA-4F74-A69B-78FDB708A31B}" destId="{69AE0D36-5867-467A-866E-C2A2C451C799}" srcOrd="2" destOrd="0" parTransId="{6844C025-CD0B-457B-9117-711071FE95A5}" sibTransId="{ECA4E9F9-2833-4F21-8EAA-88A4F0C82CF5}"/>
    <dgm:cxn modelId="{E7B044C7-85A2-4C75-BD80-7884195231FC}" type="presParOf" srcId="{45D9A395-B41D-4F0B-B0C9-333AE8B58900}" destId="{10C5553A-D54E-407E-8C30-AF56D3BE0F18}" srcOrd="0" destOrd="0" presId="urn:microsoft.com/office/officeart/2005/8/layout/process4"/>
    <dgm:cxn modelId="{B29E2DB6-DF63-4B7C-B67E-852883214583}" type="presParOf" srcId="{10C5553A-D54E-407E-8C30-AF56D3BE0F18}" destId="{5779FDBA-9151-4DA7-A689-64410203419B}" srcOrd="0" destOrd="0" presId="urn:microsoft.com/office/officeart/2005/8/layout/process4"/>
    <dgm:cxn modelId="{7631E90C-DCDB-4E7F-A58E-C7D4FC2358E7}" type="presParOf" srcId="{45D9A395-B41D-4F0B-B0C9-333AE8B58900}" destId="{9C11E6A9-1945-4E0A-AE34-1D74801EF242}" srcOrd="1" destOrd="0" presId="urn:microsoft.com/office/officeart/2005/8/layout/process4"/>
    <dgm:cxn modelId="{B7482DF2-473E-4013-9AE0-E25CEB8A0564}" type="presParOf" srcId="{45D9A395-B41D-4F0B-B0C9-333AE8B58900}" destId="{41659FE2-8737-4713-9CC0-50BB1F185066}" srcOrd="2" destOrd="0" presId="urn:microsoft.com/office/officeart/2005/8/layout/process4"/>
    <dgm:cxn modelId="{CECD4A18-B2D3-4D69-90C8-6D74CC9BB201}" type="presParOf" srcId="{41659FE2-8737-4713-9CC0-50BB1F185066}" destId="{583481F2-5862-492F-A63F-57A787F6153D}" srcOrd="0" destOrd="0" presId="urn:microsoft.com/office/officeart/2005/8/layout/process4"/>
    <dgm:cxn modelId="{89F5EBDB-43EE-4A50-89E4-0E435B471CEB}" type="presParOf" srcId="{45D9A395-B41D-4F0B-B0C9-333AE8B58900}" destId="{50AC4556-337B-4869-BAEB-E7EE4319DFEA}" srcOrd="3" destOrd="0" presId="urn:microsoft.com/office/officeart/2005/8/layout/process4"/>
    <dgm:cxn modelId="{F86F0FEF-A435-4946-A257-45151BBC95C9}" type="presParOf" srcId="{45D9A395-B41D-4F0B-B0C9-333AE8B58900}" destId="{F33B644A-0C0D-4523-BC2C-52552C01939A}" srcOrd="4" destOrd="0" presId="urn:microsoft.com/office/officeart/2005/8/layout/process4"/>
    <dgm:cxn modelId="{BDC0DBC0-51E5-46EA-918C-BE43F29CB466}" type="presParOf" srcId="{F33B644A-0C0D-4523-BC2C-52552C01939A}" destId="{5EC6F40F-F974-4406-8605-3265F86091E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9FDBA-9151-4DA7-A689-64410203419B}">
      <dsp:nvSpPr>
        <dsp:cNvPr id="0" name=""/>
        <dsp:cNvSpPr/>
      </dsp:nvSpPr>
      <dsp:spPr>
        <a:xfrm>
          <a:off x="0" y="3668635"/>
          <a:ext cx="6172199" cy="12041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AU" sz="1700" kern="1200"/>
            <a:t>3. How do both the Emmaus journey and Drawing New Maps of Hope challenge us to see our work not just as a job, but as a shared mission grounded in accompaniment, relationship, and the Gospel?</a:t>
          </a:r>
          <a:endParaRPr lang="en-US" sz="1700" kern="1200"/>
        </a:p>
      </dsp:txBody>
      <dsp:txXfrm>
        <a:off x="0" y="3668635"/>
        <a:ext cx="6172199" cy="1204128"/>
      </dsp:txXfrm>
    </dsp:sp>
    <dsp:sp modelId="{583481F2-5862-492F-A63F-57A787F6153D}">
      <dsp:nvSpPr>
        <dsp:cNvPr id="0" name=""/>
        <dsp:cNvSpPr/>
      </dsp:nvSpPr>
      <dsp:spPr>
        <a:xfrm rot="10800000">
          <a:off x="0" y="1834748"/>
          <a:ext cx="6172199" cy="1851948"/>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AU" sz="1700" kern="1200"/>
            <a:t>2. In what ways do the disciples’ hearts “burning within them” help us understand our vocation as educators to inspire meaning, purpose, and hope in our students?</a:t>
          </a:r>
          <a:endParaRPr lang="en-US" sz="1700" kern="1200"/>
        </a:p>
      </dsp:txBody>
      <dsp:txXfrm rot="10800000">
        <a:off x="0" y="1834748"/>
        <a:ext cx="6172199" cy="1203340"/>
      </dsp:txXfrm>
    </dsp:sp>
    <dsp:sp modelId="{5EC6F40F-F974-4406-8605-3265F86091E8}">
      <dsp:nvSpPr>
        <dsp:cNvPr id="0" name=""/>
        <dsp:cNvSpPr/>
      </dsp:nvSpPr>
      <dsp:spPr>
        <a:xfrm rot="10800000">
          <a:off x="0" y="861"/>
          <a:ext cx="6172199" cy="1851948"/>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AU" sz="1700" kern="1200"/>
            <a:t>1. How does the Emmaus story help us see that education is more than teaching — that it is an act of walking with others in hope, just as Drawing New Maps of Hope describes?</a:t>
          </a:r>
          <a:endParaRPr lang="en-US" sz="1700" kern="1200"/>
        </a:p>
      </dsp:txBody>
      <dsp:txXfrm rot="10800000">
        <a:off x="0" y="861"/>
        <a:ext cx="6172199" cy="12033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69AD6-9A82-4F8A-B440-F71A65BFCC50}" type="datetimeFigureOut">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1DC9F-1511-4F00-B645-37C638AC766F}" type="slidenum">
              <a:t>‹#›</a:t>
            </a:fld>
            <a:endParaRPr lang="en-US"/>
          </a:p>
        </p:txBody>
      </p:sp>
    </p:spTree>
    <p:extLst>
      <p:ext uri="{BB962C8B-B14F-4D97-AF65-F5344CB8AC3E}">
        <p14:creationId xmlns:p14="http://schemas.microsoft.com/office/powerpoint/2010/main" val="310904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lbournecatholic.org/news/discipleship-encountering-jesu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solidFill>
                  <a:srgbClr val="C00000"/>
                </a:solidFill>
              </a:rPr>
              <a:t>Carmela</a:t>
            </a:r>
          </a:p>
          <a:p>
            <a:endParaRPr lang="en-AU"/>
          </a:p>
        </p:txBody>
      </p:sp>
      <p:sp>
        <p:nvSpPr>
          <p:cNvPr id="4" name="Slide Number Placeholder 3"/>
          <p:cNvSpPr>
            <a:spLocks noGrp="1"/>
          </p:cNvSpPr>
          <p:nvPr>
            <p:ph type="sldNum" sz="quarter" idx="5"/>
          </p:nvPr>
        </p:nvSpPr>
        <p:spPr/>
        <p:txBody>
          <a:bodyPr/>
          <a:lstStyle/>
          <a:p>
            <a:fld id="{76CDCF8A-6BEA-4A36-B3D9-5DB652267E51}" type="slidenum">
              <a:rPr lang="en-AU" smtClean="0"/>
              <a:t>2</a:t>
            </a:fld>
            <a:endParaRPr lang="en-AU"/>
          </a:p>
        </p:txBody>
      </p:sp>
    </p:spTree>
    <p:extLst>
      <p:ext uri="{BB962C8B-B14F-4D97-AF65-F5344CB8AC3E}">
        <p14:creationId xmlns:p14="http://schemas.microsoft.com/office/powerpoint/2010/main" val="3196227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a:t>
            </a:r>
          </a:p>
          <a:p>
            <a:r>
              <a:rPr lang="en-US" dirty="0"/>
              <a:t>Each staff member chooses 1 question to think about. Spend a few minutes jotting down ideas. </a:t>
            </a:r>
          </a:p>
          <a:p>
            <a:r>
              <a:rPr lang="en-US" dirty="0"/>
              <a:t>Find a staff member with the same question. Share ideas</a:t>
            </a:r>
          </a:p>
          <a:p>
            <a:r>
              <a:rPr lang="en-US" dirty="0"/>
              <a:t>Find a staff member with a different question. Share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Find a staff member with a different question. Share responses</a:t>
            </a:r>
          </a:p>
          <a:p>
            <a:endParaRPr lang="en-AU" dirty="0"/>
          </a:p>
        </p:txBody>
      </p:sp>
      <p:sp>
        <p:nvSpPr>
          <p:cNvPr id="4" name="Slide Number Placeholder 3"/>
          <p:cNvSpPr>
            <a:spLocks noGrp="1"/>
          </p:cNvSpPr>
          <p:nvPr>
            <p:ph type="sldNum" sz="quarter" idx="5"/>
          </p:nvPr>
        </p:nvSpPr>
        <p:spPr/>
        <p:txBody>
          <a:bodyPr/>
          <a:lstStyle/>
          <a:p>
            <a:fld id="{79C1DC9F-1511-4F00-B645-37C638AC766F}" type="slidenum">
              <a:rPr lang="en-AU" smtClean="0"/>
              <a:t>15</a:t>
            </a:fld>
            <a:endParaRPr lang="en-AU"/>
          </a:p>
        </p:txBody>
      </p:sp>
    </p:spTree>
    <p:extLst>
      <p:ext uri="{BB962C8B-B14F-4D97-AF65-F5344CB8AC3E}">
        <p14:creationId xmlns:p14="http://schemas.microsoft.com/office/powerpoint/2010/main" val="3180925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720b7d623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AU"/>
          </a:p>
        </p:txBody>
      </p:sp>
      <p:sp>
        <p:nvSpPr>
          <p:cNvPr id="191" name="Google Shape;191;g3720b7d623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Full article: </a:t>
            </a:r>
            <a:r>
              <a:rPr lang="en-GB" u="sng">
                <a:solidFill>
                  <a:schemeClr val="hlink"/>
                </a:solidFill>
                <a:hlinkClick r:id="rId3"/>
              </a:rPr>
              <a:t>Discipleship: Encountering Jesus</a:t>
            </a:r>
            <a:endParaRPr sz="2300">
              <a:solidFill>
                <a:srgbClr val="FFFFFF"/>
              </a:solidFill>
              <a:highlight>
                <a:srgbClr val="6B7280"/>
              </a:highlight>
              <a:latin typeface="Helvetica Neue"/>
              <a:ea typeface="Helvetica Neue"/>
              <a:cs typeface="Helvetica Neue"/>
              <a:sym typeface="Helvetica Neue"/>
            </a:endParaRPr>
          </a:p>
          <a:p>
            <a:pPr marL="0" lvl="0" indent="0" algn="l" rtl="0">
              <a:spcBef>
                <a:spcPts val="0"/>
              </a:spcBef>
              <a:spcAft>
                <a:spcPts val="0"/>
              </a:spcAft>
              <a:buNone/>
            </a:pPr>
            <a:r>
              <a:rPr lang="en-GB" sz="1100">
                <a:latin typeface="Arial"/>
                <a:ea typeface="Arial"/>
                <a:cs typeface="Arial"/>
                <a:sym typeface="Arial"/>
              </a:rPr>
              <a:t>Artwork by: Greg Olsen</a:t>
            </a:r>
            <a:endParaRPr sz="1100">
              <a:latin typeface="Arial"/>
              <a:ea typeface="Arial"/>
              <a:cs typeface="Arial"/>
              <a:sym typeface="Arial"/>
            </a:endParaRPr>
          </a:p>
          <a:p>
            <a:pPr marL="0" lvl="0" indent="0" algn="l" rtl="0">
              <a:spcBef>
                <a:spcPts val="0"/>
              </a:spcBef>
              <a:spcAft>
                <a:spcPts val="0"/>
              </a:spcAft>
              <a:buNone/>
            </a:pPr>
            <a:endParaRPr/>
          </a:p>
        </p:txBody>
      </p:sp>
      <p:sp>
        <p:nvSpPr>
          <p:cNvPr id="192" name="Google Shape;192;g3720b7d623c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9C1DC9F-1511-4F00-B645-37C638AC766F}" type="slidenum">
              <a:rPr lang="en-AU" smtClean="0"/>
              <a:t>5</a:t>
            </a:fld>
            <a:endParaRPr lang="en-AU"/>
          </a:p>
        </p:txBody>
      </p:sp>
    </p:spTree>
    <p:extLst>
      <p:ext uri="{BB962C8B-B14F-4D97-AF65-F5344CB8AC3E}">
        <p14:creationId xmlns:p14="http://schemas.microsoft.com/office/powerpoint/2010/main" val="2656489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53181-FE66-3F90-2627-438A8C20C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3C001-5EC6-EF6C-D1F8-6E4C7D715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FAA383-9FC6-E403-FC42-8BBF61A3BE9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612C0EF-6C78-3D14-6F32-D7A65E8438B1}"/>
              </a:ext>
            </a:extLst>
          </p:cNvPr>
          <p:cNvSpPr>
            <a:spLocks noGrp="1"/>
          </p:cNvSpPr>
          <p:nvPr>
            <p:ph type="sldNum" sz="quarter" idx="5"/>
          </p:nvPr>
        </p:nvSpPr>
        <p:spPr/>
        <p:txBody>
          <a:bodyPr/>
          <a:lstStyle/>
          <a:p>
            <a:fld id="{79C1DC9F-1511-4F00-B645-37C638AC766F}" type="slidenum">
              <a:rPr lang="en-AU" smtClean="0"/>
              <a:t>6</a:t>
            </a:fld>
            <a:endParaRPr lang="en-AU"/>
          </a:p>
        </p:txBody>
      </p:sp>
    </p:spTree>
    <p:extLst>
      <p:ext uri="{BB962C8B-B14F-4D97-AF65-F5344CB8AC3E}">
        <p14:creationId xmlns:p14="http://schemas.microsoft.com/office/powerpoint/2010/main" val="17132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t>
            </a:r>
            <a:endParaRPr lang="en-AU" dirty="0"/>
          </a:p>
        </p:txBody>
      </p:sp>
      <p:sp>
        <p:nvSpPr>
          <p:cNvPr id="4" name="Slide Number Placeholder 3"/>
          <p:cNvSpPr>
            <a:spLocks noGrp="1"/>
          </p:cNvSpPr>
          <p:nvPr>
            <p:ph type="sldNum" sz="quarter" idx="5"/>
          </p:nvPr>
        </p:nvSpPr>
        <p:spPr/>
        <p:txBody>
          <a:bodyPr/>
          <a:lstStyle/>
          <a:p>
            <a:fld id="{79C1DC9F-1511-4F00-B645-37C638AC766F}" type="slidenum">
              <a:rPr lang="en-AU" smtClean="0"/>
              <a:t>7</a:t>
            </a:fld>
            <a:endParaRPr lang="en-AU"/>
          </a:p>
        </p:txBody>
      </p:sp>
    </p:spTree>
    <p:extLst>
      <p:ext uri="{BB962C8B-B14F-4D97-AF65-F5344CB8AC3E}">
        <p14:creationId xmlns:p14="http://schemas.microsoft.com/office/powerpoint/2010/main" val="398234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Facilitator Script — Slide #8: Emmaus Scripture Exploration</a:t>
            </a:r>
          </a:p>
          <a:p>
            <a:pPr fontAlgn="t"/>
            <a:r>
              <a:rPr lang="en-US" sz="1200" b="1" i="0" kern="1200" dirty="0">
                <a:solidFill>
                  <a:schemeClr val="tx1"/>
                </a:solidFill>
                <a:effectLst/>
                <a:latin typeface="+mn-lt"/>
                <a:ea typeface="+mn-ea"/>
                <a:cs typeface="+mn-cs"/>
              </a:rPr>
              <a:t>“As we look at this artwork, let’s enter the Emmaus story with fresh eyes.”</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“On the road to Emmaus, we see four powerful movements that speak deeply to our own vocation as educators and leaders.”</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1. Walking With — </a:t>
            </a:r>
            <a:r>
              <a:rPr lang="en-US" sz="1200" b="1" i="1" kern="1200" dirty="0">
                <a:solidFill>
                  <a:schemeClr val="tx1"/>
                </a:solidFill>
                <a:effectLst/>
                <a:latin typeface="+mn-lt"/>
                <a:ea typeface="+mn-ea"/>
                <a:cs typeface="+mn-cs"/>
              </a:rPr>
              <a:t>Accompaniment</a:t>
            </a:r>
            <a:endParaRPr lang="en-US" sz="1200" b="1"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“First, notice how Jesus simply </a:t>
            </a:r>
            <a:r>
              <a:rPr lang="en-US" sz="1200" b="0" i="1" kern="1200" dirty="0">
                <a:solidFill>
                  <a:schemeClr val="tx1"/>
                </a:solidFill>
                <a:effectLst/>
                <a:latin typeface="+mn-lt"/>
                <a:ea typeface="+mn-ea"/>
                <a:cs typeface="+mn-cs"/>
              </a:rPr>
              <a:t>joins</a:t>
            </a:r>
            <a:r>
              <a:rPr lang="en-US" sz="1200" b="0" i="0" kern="1200" dirty="0">
                <a:solidFill>
                  <a:schemeClr val="tx1"/>
                </a:solidFill>
                <a:effectLst/>
                <a:latin typeface="+mn-lt"/>
                <a:ea typeface="+mn-ea"/>
                <a:cs typeface="+mn-cs"/>
              </a:rPr>
              <a:t> the two disciples on their journey. He doesn’t interrupt, correct, or give answers right away. He walks with them in their confusion.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is the essence of accompaniment — meeting people where they are, </a:t>
            </a:r>
            <a:r>
              <a:rPr lang="en-US" sz="1200" b="0" i="0" kern="1200" dirty="0" err="1">
                <a:solidFill>
                  <a:schemeClr val="tx1"/>
                </a:solidFill>
                <a:effectLst/>
                <a:latin typeface="+mn-lt"/>
                <a:ea typeface="+mn-ea"/>
                <a:cs typeface="+mn-cs"/>
              </a:rPr>
              <a:t>honouring</a:t>
            </a:r>
            <a:r>
              <a:rPr lang="en-US" sz="1200" b="0" i="0" kern="1200" dirty="0">
                <a:solidFill>
                  <a:schemeClr val="tx1"/>
                </a:solidFill>
                <a:effectLst/>
                <a:latin typeface="+mn-lt"/>
                <a:ea typeface="+mn-ea"/>
                <a:cs typeface="+mn-cs"/>
              </a:rPr>
              <a:t> their pace, and staying beside them even when they don’t yet </a:t>
            </a:r>
            <a:r>
              <a:rPr lang="en-US" sz="1200" b="0" i="0" kern="1200" dirty="0" err="1">
                <a:solidFill>
                  <a:schemeClr val="tx1"/>
                </a:solidFill>
                <a:effectLst/>
                <a:latin typeface="+mn-lt"/>
                <a:ea typeface="+mn-ea"/>
                <a:cs typeface="+mn-cs"/>
              </a:rPr>
              <a:t>recognise</a:t>
            </a:r>
            <a:r>
              <a:rPr lang="en-US" sz="1200" b="0" i="0" kern="1200" dirty="0">
                <a:solidFill>
                  <a:schemeClr val="tx1"/>
                </a:solidFill>
                <a:effectLst/>
                <a:latin typeface="+mn-lt"/>
                <a:ea typeface="+mn-ea"/>
                <a:cs typeface="+mn-cs"/>
              </a:rPr>
              <a:t> Christ’s presence.”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(grounded in the story’s opening lines where Jesus walks alongside them)</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2. Listening Deeply — </a:t>
            </a:r>
            <a:r>
              <a:rPr lang="en-US" sz="1200" b="1" i="1" kern="1200" dirty="0">
                <a:solidFill>
                  <a:schemeClr val="tx1"/>
                </a:solidFill>
                <a:effectLst/>
                <a:latin typeface="+mn-lt"/>
                <a:ea typeface="+mn-ea"/>
                <a:cs typeface="+mn-cs"/>
              </a:rPr>
              <a:t>Discernment</a:t>
            </a:r>
            <a:endParaRPr lang="en-US" sz="1200" b="1"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“Next, Jesus listens. He asks, ‘What are you discussing?’ and lets them tell their story — their grief, their disappointment, their honest admission: </a:t>
            </a:r>
            <a:r>
              <a:rPr lang="en-US" sz="1200" b="0" i="1" kern="1200" dirty="0">
                <a:solidFill>
                  <a:schemeClr val="tx1"/>
                </a:solidFill>
                <a:effectLst/>
                <a:latin typeface="+mn-lt"/>
                <a:ea typeface="+mn-ea"/>
                <a:cs typeface="+mn-cs"/>
              </a:rPr>
              <a:t>‘We had hoped…’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is discernment. It begins with deep listening, with making space for truth, emotion, and experience. Jesus models the kind of listening that allows people to find clarity and meaning.”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(grounded in their conversation with Jesus)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3. Hearts Burning — </a:t>
            </a:r>
            <a:r>
              <a:rPr lang="en-US" sz="1200" b="1" i="1" kern="1200" dirty="0">
                <a:solidFill>
                  <a:schemeClr val="tx1"/>
                </a:solidFill>
                <a:effectLst/>
                <a:latin typeface="+mn-lt"/>
                <a:ea typeface="+mn-ea"/>
                <a:cs typeface="+mn-cs"/>
              </a:rPr>
              <a:t>Formation</a:t>
            </a:r>
            <a:endParaRPr lang="en-US" sz="1200" b="1"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“As Jesus opens the Scriptures, something awakens in them. Later they say, </a:t>
            </a:r>
            <a:r>
              <a:rPr lang="en-US" sz="1200" b="0" i="1" kern="1200" dirty="0">
                <a:solidFill>
                  <a:schemeClr val="tx1"/>
                </a:solidFill>
                <a:effectLst/>
                <a:latin typeface="+mn-lt"/>
                <a:ea typeface="+mn-ea"/>
                <a:cs typeface="+mn-cs"/>
              </a:rPr>
              <a:t>‘Were not our hearts burning within us?’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is the movement of formation. Their hearts are stirred, their understanding expands, and hope rekindles. True formation is never only intellectual — it is a transformation of the whole person.”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(grounded in the disciples’ reflection on their burning hearts)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4. Sent Forth — </a:t>
            </a:r>
            <a:r>
              <a:rPr lang="en-US" sz="1200" b="1" i="1" kern="1200" dirty="0">
                <a:solidFill>
                  <a:schemeClr val="tx1"/>
                </a:solidFill>
                <a:effectLst/>
                <a:latin typeface="+mn-lt"/>
                <a:ea typeface="+mn-ea"/>
                <a:cs typeface="+mn-cs"/>
              </a:rPr>
              <a:t>Mission</a:t>
            </a:r>
            <a:endParaRPr lang="en-US" sz="1200" b="1"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“Finally, once they </a:t>
            </a:r>
            <a:r>
              <a:rPr lang="en-US" sz="1200" b="0" i="0" kern="1200" dirty="0" err="1">
                <a:solidFill>
                  <a:schemeClr val="tx1"/>
                </a:solidFill>
                <a:effectLst/>
                <a:latin typeface="+mn-lt"/>
                <a:ea typeface="+mn-ea"/>
                <a:cs typeface="+mn-cs"/>
              </a:rPr>
              <a:t>recognise</a:t>
            </a:r>
            <a:r>
              <a:rPr lang="en-US" sz="1200" b="0" i="0" kern="1200" dirty="0">
                <a:solidFill>
                  <a:schemeClr val="tx1"/>
                </a:solidFill>
                <a:effectLst/>
                <a:latin typeface="+mn-lt"/>
                <a:ea typeface="+mn-ea"/>
                <a:cs typeface="+mn-cs"/>
              </a:rPr>
              <a:t> Jesus in the breaking of the bread, they don’t stay where they are. They get up </a:t>
            </a:r>
            <a:r>
              <a:rPr lang="en-US" sz="1200" b="0" i="1" kern="1200" dirty="0">
                <a:solidFill>
                  <a:schemeClr val="tx1"/>
                </a:solidFill>
                <a:effectLst/>
                <a:latin typeface="+mn-lt"/>
                <a:ea typeface="+mn-ea"/>
                <a:cs typeface="+mn-cs"/>
              </a:rPr>
              <a:t>at once</a:t>
            </a:r>
            <a:r>
              <a:rPr lang="en-US" sz="1200" b="0" i="0" kern="1200" dirty="0">
                <a:solidFill>
                  <a:schemeClr val="tx1"/>
                </a:solidFill>
                <a:effectLst/>
                <a:latin typeface="+mn-lt"/>
                <a:ea typeface="+mn-ea"/>
                <a:cs typeface="+mn-cs"/>
              </a:rPr>
              <a:t> and go back to Jerusalem to share the good news.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is mission — the natural outflow of an encounter with Christ. When hearts burn, feet move. They return strengthened, hopeful, and ready to witness.”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(grounded in their immediate return to Jerusalem to proclaim the encounter)</a:t>
            </a:r>
          </a:p>
          <a:p>
            <a:endParaRPr lang="en-AU" dirty="0"/>
          </a:p>
        </p:txBody>
      </p:sp>
      <p:sp>
        <p:nvSpPr>
          <p:cNvPr id="4" name="Slide Number Placeholder 3"/>
          <p:cNvSpPr>
            <a:spLocks noGrp="1"/>
          </p:cNvSpPr>
          <p:nvPr>
            <p:ph type="sldNum" sz="quarter" idx="5"/>
          </p:nvPr>
        </p:nvSpPr>
        <p:spPr/>
        <p:txBody>
          <a:bodyPr/>
          <a:lstStyle/>
          <a:p>
            <a:fld id="{79C1DC9F-1511-4F00-B645-37C638AC766F}" type="slidenum">
              <a:rPr lang="en-AU" smtClean="0"/>
              <a:t>8</a:t>
            </a:fld>
            <a:endParaRPr lang="en-AU"/>
          </a:p>
        </p:txBody>
      </p:sp>
    </p:spTree>
    <p:extLst>
      <p:ext uri="{BB962C8B-B14F-4D97-AF65-F5344CB8AC3E}">
        <p14:creationId xmlns:p14="http://schemas.microsoft.com/office/powerpoint/2010/main" val="1931397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some time to think and discuss these questions. </a:t>
            </a:r>
            <a:endParaRPr lang="en-AU" dirty="0"/>
          </a:p>
        </p:txBody>
      </p:sp>
      <p:sp>
        <p:nvSpPr>
          <p:cNvPr id="4" name="Slide Number Placeholder 3"/>
          <p:cNvSpPr>
            <a:spLocks noGrp="1"/>
          </p:cNvSpPr>
          <p:nvPr>
            <p:ph type="sldNum" sz="quarter" idx="5"/>
          </p:nvPr>
        </p:nvSpPr>
        <p:spPr/>
        <p:txBody>
          <a:bodyPr/>
          <a:lstStyle/>
          <a:p>
            <a:fld id="{79C1DC9F-1511-4F00-B645-37C638AC766F}" type="slidenum">
              <a:rPr lang="en-AU" smtClean="0"/>
              <a:t>9</a:t>
            </a:fld>
            <a:endParaRPr lang="en-AU"/>
          </a:p>
        </p:txBody>
      </p:sp>
    </p:spTree>
    <p:extLst>
      <p:ext uri="{BB962C8B-B14F-4D97-AF65-F5344CB8AC3E}">
        <p14:creationId xmlns:p14="http://schemas.microsoft.com/office/powerpoint/2010/main" val="149655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Apostolic Letter </a:t>
            </a:r>
            <a:r>
              <a:rPr lang="en-US" sz="1200" b="0" i="1" kern="1200" dirty="0">
                <a:solidFill>
                  <a:schemeClr val="tx1"/>
                </a:solidFill>
                <a:effectLst/>
                <a:latin typeface="+mn-lt"/>
                <a:ea typeface="+mn-ea"/>
                <a:cs typeface="+mn-cs"/>
              </a:rPr>
              <a:t>Drawing New Maps of Hope</a:t>
            </a:r>
            <a:r>
              <a:rPr lang="en-US" sz="1200" b="0" i="0" kern="1200" dirty="0">
                <a:solidFill>
                  <a:schemeClr val="tx1"/>
                </a:solidFill>
                <a:effectLst/>
                <a:latin typeface="+mn-lt"/>
                <a:ea typeface="+mn-ea"/>
                <a:cs typeface="+mn-cs"/>
              </a:rPr>
              <a:t> strongly re‑affirms that </a:t>
            </a:r>
            <a:r>
              <a:rPr lang="en-US" sz="1200" b="1" i="0" kern="1200" dirty="0">
                <a:solidFill>
                  <a:schemeClr val="tx1"/>
                </a:solidFill>
                <a:effectLst/>
                <a:latin typeface="+mn-lt"/>
                <a:ea typeface="+mn-ea"/>
                <a:cs typeface="+mn-cs"/>
              </a:rPr>
              <a:t>education is one of the Church’s primary ways of living out its mission</a:t>
            </a:r>
            <a:r>
              <a:rPr lang="en-US" sz="1200" b="0" i="0" kern="1200" dirty="0">
                <a:solidFill>
                  <a:schemeClr val="tx1"/>
                </a:solidFill>
                <a:effectLst/>
                <a:latin typeface="+mn-lt"/>
                <a:ea typeface="+mn-ea"/>
                <a:cs typeface="+mn-cs"/>
              </a:rPr>
              <a:t> and that educators themselves have a </a:t>
            </a:r>
            <a:r>
              <a:rPr lang="en-US" sz="1200" b="1" i="0" kern="1200" dirty="0">
                <a:solidFill>
                  <a:schemeClr val="tx1"/>
                </a:solidFill>
                <a:effectLst/>
                <a:latin typeface="+mn-lt"/>
                <a:ea typeface="+mn-ea"/>
                <a:cs typeface="+mn-cs"/>
              </a:rPr>
              <a:t>vocation</a:t>
            </a:r>
            <a:r>
              <a:rPr lang="en-US" sz="1200" b="0" i="0" kern="1200" dirty="0">
                <a:solidFill>
                  <a:schemeClr val="tx1"/>
                </a:solidFill>
                <a:effectLst/>
                <a:latin typeface="+mn-lt"/>
                <a:ea typeface="+mn-ea"/>
                <a:cs typeface="+mn-cs"/>
              </a:rPr>
              <a:t>—a call—to form hearts, minds, and communities in the light of the Gospel.</a:t>
            </a:r>
          </a:p>
          <a:p>
            <a:endParaRPr lang="en-AU" dirty="0"/>
          </a:p>
        </p:txBody>
      </p:sp>
      <p:sp>
        <p:nvSpPr>
          <p:cNvPr id="4" name="Slide Number Placeholder 3"/>
          <p:cNvSpPr>
            <a:spLocks noGrp="1"/>
          </p:cNvSpPr>
          <p:nvPr>
            <p:ph type="sldNum" sz="quarter" idx="5"/>
          </p:nvPr>
        </p:nvSpPr>
        <p:spPr/>
        <p:txBody>
          <a:bodyPr/>
          <a:lstStyle/>
          <a:p>
            <a:fld id="{79C1DC9F-1511-4F00-B645-37C638AC766F}" type="slidenum">
              <a:rPr lang="en-AU" smtClean="0"/>
              <a:t>11</a:t>
            </a:fld>
            <a:endParaRPr lang="en-AU"/>
          </a:p>
        </p:txBody>
      </p:sp>
    </p:spTree>
    <p:extLst>
      <p:ext uri="{BB962C8B-B14F-4D97-AF65-F5344CB8AC3E}">
        <p14:creationId xmlns:p14="http://schemas.microsoft.com/office/powerpoint/2010/main" val="413927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9C1DC9F-1511-4F00-B645-37C638AC766F}" type="slidenum">
              <a:rPr lang="en-AU" smtClean="0"/>
              <a:t>14</a:t>
            </a:fld>
            <a:endParaRPr lang="en-AU"/>
          </a:p>
        </p:txBody>
      </p:sp>
    </p:spTree>
    <p:extLst>
      <p:ext uri="{BB962C8B-B14F-4D97-AF65-F5344CB8AC3E}">
        <p14:creationId xmlns:p14="http://schemas.microsoft.com/office/powerpoint/2010/main" val="2427999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B223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3D1E02-F330-DCAD-30EA-3A26208F16CB}"/>
              </a:ext>
            </a:extLst>
          </p:cNvPr>
          <p:cNvPicPr>
            <a:picLocks noChangeAspect="1"/>
          </p:cNvPicPr>
          <p:nvPr userDrawn="1"/>
        </p:nvPicPr>
        <p:blipFill>
          <a:blip r:embed="rId2"/>
          <a:stretch>
            <a:fillRect/>
          </a:stretch>
        </p:blipFill>
        <p:spPr>
          <a:xfrm>
            <a:off x="2495296" y="2861"/>
            <a:ext cx="9696705" cy="6855139"/>
          </a:xfrm>
          <a:prstGeom prst="rect">
            <a:avLst/>
          </a:prstGeom>
        </p:spPr>
      </p:pic>
      <p:sp>
        <p:nvSpPr>
          <p:cNvPr id="16" name="Title 1"/>
          <p:cNvSpPr>
            <a:spLocks noGrp="1"/>
          </p:cNvSpPr>
          <p:nvPr>
            <p:ph type="ctrTitle" hasCustomPrompt="1"/>
          </p:nvPr>
        </p:nvSpPr>
        <p:spPr>
          <a:xfrm>
            <a:off x="2223637" y="2054301"/>
            <a:ext cx="8884631" cy="742663"/>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17" name="Subtitle 2"/>
          <p:cNvSpPr>
            <a:spLocks noGrp="1"/>
          </p:cNvSpPr>
          <p:nvPr>
            <p:ph type="subTitle" idx="1"/>
          </p:nvPr>
        </p:nvSpPr>
        <p:spPr>
          <a:xfrm>
            <a:off x="2223637" y="2796963"/>
            <a:ext cx="8884631" cy="925967"/>
          </a:xfrm>
          <a:prstGeom prst="rect">
            <a:avLst/>
          </a:prstGeom>
        </p:spPr>
        <p:txBody>
          <a:bodyPr lIns="0" tIns="0" rIns="0" bIns="0">
            <a:normAutofit/>
          </a:bodyPr>
          <a:lstStyle>
            <a:lvl1pPr marL="0" indent="0" algn="l">
              <a:buNone/>
              <a:defRPr sz="24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3" name="Text Placeholder 2">
            <a:extLst>
              <a:ext uri="{FF2B5EF4-FFF2-40B4-BE49-F238E27FC236}">
                <a16:creationId xmlns:a16="http://schemas.microsoft.com/office/drawing/2014/main" id="{C893193C-BDB2-0B4D-AB75-D80B88244756}"/>
              </a:ext>
            </a:extLst>
          </p:cNvPr>
          <p:cNvSpPr>
            <a:spLocks noGrp="1"/>
          </p:cNvSpPr>
          <p:nvPr>
            <p:ph type="body" sz="quarter" idx="10" hasCustomPrompt="1"/>
          </p:nvPr>
        </p:nvSpPr>
        <p:spPr>
          <a:xfrm>
            <a:off x="857678" y="6461179"/>
            <a:ext cx="3007783" cy="205184"/>
          </a:xfrm>
          <a:prstGeom prst="rect">
            <a:avLst/>
          </a:prstGeom>
        </p:spPr>
        <p:txBody>
          <a:bodyPr lIns="0" tIns="0" rIns="0" bIns="0"/>
          <a:lstStyle>
            <a:lvl1pPr>
              <a:lnSpc>
                <a:spcPct val="100000"/>
              </a:lnSpc>
              <a:defRPr lang="en-AU" sz="1333" b="0" i="0" u="none" strike="noStrike" smtClean="0">
                <a:solidFill>
                  <a:schemeClr val="bg1"/>
                </a:solidFill>
                <a:effectLst/>
                <a:latin typeface="+mj-lt"/>
              </a:defRPr>
            </a:lvl1pPr>
          </a:lstStyle>
          <a:p>
            <a:pPr lvl="0"/>
            <a:r>
              <a:rPr lang="en-GB"/>
              <a:t>Content Manager Doc No</a:t>
            </a:r>
            <a:endParaRPr lang="en-US"/>
          </a:p>
        </p:txBody>
      </p:sp>
      <p:pic>
        <p:nvPicPr>
          <p:cNvPr id="7" name="Picture 6" descr="A picture containing text&#10;&#10;Description automatically generated">
            <a:extLst>
              <a:ext uri="{FF2B5EF4-FFF2-40B4-BE49-F238E27FC236}">
                <a16:creationId xmlns:a16="http://schemas.microsoft.com/office/drawing/2014/main" id="{B8D9F429-96C9-3D7E-DC26-9CC450C0CCEF}"/>
              </a:ext>
            </a:extLst>
          </p:cNvPr>
          <p:cNvPicPr>
            <a:picLocks noChangeAspect="1"/>
          </p:cNvPicPr>
          <p:nvPr userDrawn="1"/>
        </p:nvPicPr>
        <p:blipFill>
          <a:blip r:embed="rId3"/>
          <a:stretch>
            <a:fillRect/>
          </a:stretch>
        </p:blipFill>
        <p:spPr>
          <a:xfrm>
            <a:off x="767549" y="561905"/>
            <a:ext cx="6353872" cy="893513"/>
          </a:xfrm>
          <a:prstGeom prst="rect">
            <a:avLst/>
          </a:prstGeom>
        </p:spPr>
      </p:pic>
      <p:sp>
        <p:nvSpPr>
          <p:cNvPr id="4" name="Picture Placeholder 10">
            <a:extLst>
              <a:ext uri="{FF2B5EF4-FFF2-40B4-BE49-F238E27FC236}">
                <a16:creationId xmlns:a16="http://schemas.microsoft.com/office/drawing/2014/main" id="{F793E84F-D66D-A4E5-FB27-C614A4B59E2A}"/>
              </a:ext>
            </a:extLst>
          </p:cNvPr>
          <p:cNvSpPr>
            <a:spLocks noGrp="1"/>
          </p:cNvSpPr>
          <p:nvPr>
            <p:ph type="pic" sz="quarter" idx="13" hasCustomPrompt="1"/>
          </p:nvPr>
        </p:nvSpPr>
        <p:spPr>
          <a:xfrm>
            <a:off x="6417426" y="3845080"/>
            <a:ext cx="5783917" cy="3010059"/>
          </a:xfrm>
          <a:custGeom>
            <a:avLst/>
            <a:gdLst>
              <a:gd name="connsiteX0" fmla="*/ 677876 w 4486275"/>
              <a:gd name="connsiteY0" fmla="*/ 0 h 2257544"/>
              <a:gd name="connsiteX1" fmla="*/ 4486275 w 4486275"/>
              <a:gd name="connsiteY1" fmla="*/ 0 h 2257544"/>
              <a:gd name="connsiteX2" fmla="*/ 4486274 w 4486275"/>
              <a:gd name="connsiteY2" fmla="*/ 2257544 h 2257544"/>
              <a:gd name="connsiteX3" fmla="*/ 0 w 4486275"/>
              <a:gd name="connsiteY3" fmla="*/ 2257544 h 2257544"/>
              <a:gd name="connsiteX4" fmla="*/ 0 w 4486275"/>
              <a:gd name="connsiteY4" fmla="*/ 677876 h 2257544"/>
              <a:gd name="connsiteX5" fmla="*/ 677876 w 4486275"/>
              <a:gd name="connsiteY5" fmla="*/ 0 h 22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275" h="2257544">
                <a:moveTo>
                  <a:pt x="677876" y="0"/>
                </a:moveTo>
                <a:lnTo>
                  <a:pt x="4486275" y="0"/>
                </a:lnTo>
                <a:lnTo>
                  <a:pt x="4486274" y="2257544"/>
                </a:lnTo>
                <a:lnTo>
                  <a:pt x="0" y="2257544"/>
                </a:lnTo>
                <a:lnTo>
                  <a:pt x="0" y="677876"/>
                </a:lnTo>
                <a:cubicBezTo>
                  <a:pt x="0" y="303495"/>
                  <a:pt x="303495" y="0"/>
                  <a:pt x="677876" y="0"/>
                </a:cubicBezTo>
                <a:close/>
              </a:path>
            </a:pathLst>
          </a:custGeom>
          <a:noFill/>
          <a:ln>
            <a:noFill/>
          </a:ln>
        </p:spPr>
        <p:txBody>
          <a:bodyPr wrap="square">
            <a:noAutofit/>
          </a:bodyPr>
          <a:lstStyle>
            <a:lvl1pPr marL="0" indent="0" algn="ctr">
              <a:buNone/>
              <a:defRPr sz="2133">
                <a:solidFill>
                  <a:schemeClr val="bg1"/>
                </a:solidFill>
              </a:defRPr>
            </a:lvl1pPr>
          </a:lstStyle>
          <a:p>
            <a:r>
              <a:rPr lang="en-US"/>
              <a:t>Click icon to insert picture (optional)</a:t>
            </a:r>
          </a:p>
        </p:txBody>
      </p:sp>
    </p:spTree>
    <p:extLst>
      <p:ext uri="{BB962C8B-B14F-4D97-AF65-F5344CB8AC3E}">
        <p14:creationId xmlns:p14="http://schemas.microsoft.com/office/powerpoint/2010/main" val="35946532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rgbClr val="0B223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3BB0E-651D-2378-017F-159E2045AA20}"/>
              </a:ext>
            </a:extLst>
          </p:cNvPr>
          <p:cNvPicPr>
            <a:picLocks noChangeAspect="1"/>
          </p:cNvPicPr>
          <p:nvPr userDrawn="1"/>
        </p:nvPicPr>
        <p:blipFill>
          <a:blip r:embed="rId2"/>
          <a:stretch>
            <a:fillRect/>
          </a:stretch>
        </p:blipFill>
        <p:spPr>
          <a:xfrm>
            <a:off x="2495296" y="2861"/>
            <a:ext cx="9696705" cy="6855139"/>
          </a:xfrm>
          <a:prstGeom prst="rect">
            <a:avLst/>
          </a:prstGeom>
        </p:spPr>
      </p:pic>
      <p:pic>
        <p:nvPicPr>
          <p:cNvPr id="4" name="Picture 3">
            <a:extLst>
              <a:ext uri="{FF2B5EF4-FFF2-40B4-BE49-F238E27FC236}">
                <a16:creationId xmlns:a16="http://schemas.microsoft.com/office/drawing/2014/main" id="{D516FBE5-E9B7-38E4-152F-90C3C6CD36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0581" y="2207676"/>
            <a:ext cx="2780519" cy="2819213"/>
          </a:xfrm>
          <a:prstGeom prst="rect">
            <a:avLst/>
          </a:prstGeom>
        </p:spPr>
      </p:pic>
      <p:sp>
        <p:nvSpPr>
          <p:cNvPr id="5" name="TextBox 4">
            <a:extLst>
              <a:ext uri="{FF2B5EF4-FFF2-40B4-BE49-F238E27FC236}">
                <a16:creationId xmlns:a16="http://schemas.microsoft.com/office/drawing/2014/main" id="{2CBAF75B-AE96-1A8A-8689-1CC7453470D6}"/>
              </a:ext>
            </a:extLst>
          </p:cNvPr>
          <p:cNvSpPr txBox="1"/>
          <p:nvPr userDrawn="1"/>
        </p:nvSpPr>
        <p:spPr>
          <a:xfrm>
            <a:off x="982894" y="2372991"/>
            <a:ext cx="5641425" cy="3974421"/>
          </a:xfrm>
          <a:prstGeom prst="rect">
            <a:avLst/>
          </a:prstGeom>
          <a:noFill/>
        </p:spPr>
        <p:txBody>
          <a:bodyPr wrap="square">
            <a:spAutoFit/>
          </a:bodyPr>
          <a:lstStyle/>
          <a:p>
            <a:pPr defTabSz="829157"/>
            <a:r>
              <a:rPr lang="en-US" sz="1632" kern="0">
                <a:solidFill>
                  <a:srgbClr val="FFFFFF"/>
                </a:solidFill>
              </a:rPr>
              <a:t>We acknowledge that MACS offices and Catholic schools in the Archdiocese of Melbourne are situated on the lands of the five language groups that make up the Kulin Nation, who have walked upon and cared for this land for thousands of years. We acknowledge their continued deep spiritual connection and relationship to Country.</a:t>
            </a:r>
          </a:p>
          <a:p>
            <a:pPr defTabSz="829157"/>
            <a:endParaRPr lang="en-US" sz="1632" kern="0">
              <a:solidFill>
                <a:srgbClr val="FFFFFF"/>
              </a:solidFill>
            </a:endParaRPr>
          </a:p>
          <a:p>
            <a:pPr defTabSz="829157"/>
            <a:r>
              <a:rPr lang="en-US" sz="1632" kern="0">
                <a:solidFill>
                  <a:srgbClr val="FFFFFF"/>
                </a:solidFill>
              </a:rPr>
              <a:t>We pay respects to their Elders past, present and future, and commit to the ongoing journey of reconciliation.</a:t>
            </a:r>
          </a:p>
          <a:p>
            <a:pPr defTabSz="829157"/>
            <a:endParaRPr lang="en-US" sz="1632" kern="0">
              <a:solidFill>
                <a:srgbClr val="FFFFFF"/>
              </a:solidFill>
            </a:endParaRPr>
          </a:p>
          <a:p>
            <a:pPr defTabSz="829157"/>
            <a:endParaRPr lang="en-US" sz="1632" kern="0">
              <a:solidFill>
                <a:srgbClr val="FFFFFF"/>
              </a:solidFill>
            </a:endParaRPr>
          </a:p>
          <a:p>
            <a:pPr defTabSz="829157"/>
            <a:endParaRPr lang="en-US" sz="1632" kern="0">
              <a:solidFill>
                <a:srgbClr val="FFFFFF"/>
              </a:solidFill>
            </a:endParaRPr>
          </a:p>
          <a:p>
            <a:pPr defTabSz="829157"/>
            <a:endParaRPr lang="en-US" sz="1632" kern="0">
              <a:solidFill>
                <a:srgbClr val="FFFFFF"/>
              </a:solidFill>
            </a:endParaRPr>
          </a:p>
          <a:p>
            <a:pPr defTabSz="829157"/>
            <a:endParaRPr lang="en-US" sz="1632" kern="0">
              <a:solidFill>
                <a:srgbClr val="FFFFFF"/>
              </a:solidFill>
            </a:endParaRPr>
          </a:p>
          <a:p>
            <a:pPr defTabSz="829157"/>
            <a:r>
              <a:rPr lang="en-US" sz="1088" kern="0">
                <a:solidFill>
                  <a:srgbClr val="FFFFFF"/>
                </a:solidFill>
              </a:rPr>
              <a:t>Chelsea Sporle</a:t>
            </a:r>
          </a:p>
          <a:p>
            <a:pPr defTabSz="829157"/>
            <a:r>
              <a:rPr lang="en-US" sz="1088" kern="0">
                <a:solidFill>
                  <a:srgbClr val="FFFFFF"/>
                </a:solidFill>
              </a:rPr>
              <a:t>St Anne’s School, Sunbury, Year 4</a:t>
            </a:r>
          </a:p>
        </p:txBody>
      </p:sp>
      <p:pic>
        <p:nvPicPr>
          <p:cNvPr id="6" name="Picture 5" descr="Logo, company name&#10;&#10;Description automatically generated">
            <a:extLst>
              <a:ext uri="{FF2B5EF4-FFF2-40B4-BE49-F238E27FC236}">
                <a16:creationId xmlns:a16="http://schemas.microsoft.com/office/drawing/2014/main" id="{DD719B6C-C12F-E5AD-9EC5-135F7862D7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79018" y="5916537"/>
            <a:ext cx="489633" cy="406772"/>
          </a:xfrm>
          <a:prstGeom prst="rect">
            <a:avLst/>
          </a:prstGeom>
        </p:spPr>
      </p:pic>
      <p:sp>
        <p:nvSpPr>
          <p:cNvPr id="7" name="TextBox 6">
            <a:extLst>
              <a:ext uri="{FF2B5EF4-FFF2-40B4-BE49-F238E27FC236}">
                <a16:creationId xmlns:a16="http://schemas.microsoft.com/office/drawing/2014/main" id="{4CDA641A-CBC0-DF82-8296-EEF5AA82AC4D}"/>
              </a:ext>
            </a:extLst>
          </p:cNvPr>
          <p:cNvSpPr txBox="1"/>
          <p:nvPr userDrawn="1"/>
        </p:nvSpPr>
        <p:spPr>
          <a:xfrm>
            <a:off x="982894" y="935534"/>
            <a:ext cx="5217297" cy="1272143"/>
          </a:xfrm>
          <a:prstGeom prst="rect">
            <a:avLst/>
          </a:prstGeom>
          <a:noFill/>
        </p:spPr>
        <p:txBody>
          <a:bodyPr wrap="square" rtlCol="0">
            <a:spAutoFit/>
          </a:bodyPr>
          <a:lstStyle/>
          <a:p>
            <a:r>
              <a:rPr lang="en-US" sz="3733">
                <a:solidFill>
                  <a:srgbClr val="FFDF00"/>
                </a:solidFill>
              </a:rPr>
              <a:t>Acknowledgement </a:t>
            </a:r>
            <a:br>
              <a:rPr lang="en-US" sz="3733">
                <a:solidFill>
                  <a:srgbClr val="FFDF00"/>
                </a:solidFill>
              </a:rPr>
            </a:br>
            <a:r>
              <a:rPr lang="en-US" sz="3733">
                <a:solidFill>
                  <a:srgbClr val="FFDF00"/>
                </a:solidFill>
              </a:rPr>
              <a:t>of Country</a:t>
            </a:r>
          </a:p>
        </p:txBody>
      </p:sp>
    </p:spTree>
    <p:extLst>
      <p:ext uri="{BB962C8B-B14F-4D97-AF65-F5344CB8AC3E}">
        <p14:creationId xmlns:p14="http://schemas.microsoft.com/office/powerpoint/2010/main" val="3165639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title slide golden light">
    <p:bg>
      <p:bgPr>
        <a:solidFill>
          <a:srgbClr val="0B223E"/>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1E42FC-0CCC-CC08-C99A-801DDA80F776}"/>
              </a:ext>
            </a:extLst>
          </p:cNvPr>
          <p:cNvSpPr>
            <a:spLocks noGrp="1"/>
          </p:cNvSpPr>
          <p:nvPr>
            <p:ph type="ctrTitle" hasCustomPrompt="1"/>
          </p:nvPr>
        </p:nvSpPr>
        <p:spPr>
          <a:xfrm>
            <a:off x="767371" y="677056"/>
            <a:ext cx="5001253" cy="790501"/>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7" name="Text Placeholder 2">
            <a:extLst>
              <a:ext uri="{FF2B5EF4-FFF2-40B4-BE49-F238E27FC236}">
                <a16:creationId xmlns:a16="http://schemas.microsoft.com/office/drawing/2014/main" id="{6E30BCAF-BE96-AE00-4293-B6C0274FE1C2}"/>
              </a:ext>
            </a:extLst>
          </p:cNvPr>
          <p:cNvSpPr>
            <a:spLocks noGrp="1"/>
          </p:cNvSpPr>
          <p:nvPr>
            <p:ph type="body" sz="quarter" idx="11"/>
          </p:nvPr>
        </p:nvSpPr>
        <p:spPr>
          <a:xfrm>
            <a:off x="823817" y="1715911"/>
            <a:ext cx="5001253" cy="4465033"/>
          </a:xfrm>
          <a:prstGeom prst="rect">
            <a:avLst/>
          </a:prstGeom>
        </p:spPr>
        <p:txBody>
          <a:bodyPr lIns="0" tIns="0" rIns="0" bIns="0"/>
          <a:lstStyle>
            <a:lvl1pPr marL="380990" indent="-380990">
              <a:lnSpc>
                <a:spcPct val="100000"/>
              </a:lnSpc>
              <a:spcAft>
                <a:spcPts val="800"/>
              </a:spcAft>
              <a:buClr>
                <a:srgbClr val="FFDF00"/>
              </a:buClr>
              <a:buFont typeface="Arial" panose="020B0604020202020204" pitchFamily="34" charset="0"/>
              <a:buChar char="•"/>
              <a:defRPr sz="2133" baseline="0">
                <a:solidFill>
                  <a:schemeClr val="bg1"/>
                </a:solidFill>
              </a:defRPr>
            </a:lvl1pPr>
            <a:lvl2pPr marL="721766" indent="-304792">
              <a:lnSpc>
                <a:spcPct val="100000"/>
              </a:lnSpc>
              <a:spcBef>
                <a:spcPts val="0"/>
              </a:spcBef>
              <a:spcAft>
                <a:spcPts val="800"/>
              </a:spcAft>
              <a:buClr>
                <a:srgbClr val="FFDF00"/>
              </a:buClr>
              <a:tabLst/>
              <a:defRPr sz="2133" baseline="0">
                <a:solidFill>
                  <a:schemeClr val="bg1"/>
                </a:solidFill>
              </a:defRPr>
            </a:lvl2pPr>
            <a:lvl3pPr>
              <a:lnSpc>
                <a:spcPct val="100000"/>
              </a:lnSpc>
              <a:spcBef>
                <a:spcPts val="0"/>
              </a:spcBef>
              <a:spcAft>
                <a:spcPts val="800"/>
              </a:spcAft>
              <a:buClr>
                <a:srgbClr val="FFDF00"/>
              </a:buClr>
              <a:defRPr sz="2133" baseline="0">
                <a:solidFill>
                  <a:schemeClr val="bg1"/>
                </a:solidFill>
              </a:defRPr>
            </a:lvl3pPr>
            <a:lvl4pPr>
              <a:lnSpc>
                <a:spcPct val="100000"/>
              </a:lnSpc>
              <a:spcBef>
                <a:spcPts val="0"/>
              </a:spcBef>
              <a:spcAft>
                <a:spcPts val="800"/>
              </a:spcAft>
              <a:defRPr sz="2133" baseline="0">
                <a:solidFill>
                  <a:schemeClr val="bg1"/>
                </a:solidFill>
              </a:defRPr>
            </a:lvl4pPr>
            <a:lvl5pPr>
              <a:lnSpc>
                <a:spcPct val="100000"/>
              </a:lnSpc>
              <a:spcBef>
                <a:spcPts val="0"/>
              </a:spcBef>
              <a:spcAft>
                <a:spcPts val="800"/>
              </a:spcAft>
              <a:defRPr sz="2133" baseline="0">
                <a:solidFill>
                  <a:schemeClr val="bg1"/>
                </a:solidFill>
              </a:defRPr>
            </a:lvl5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1D93E9E9-4829-4CB5-433C-CB48871D0DE0}"/>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2537110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 title slide cyan">
    <p:bg>
      <p:bgPr>
        <a:solidFill>
          <a:srgbClr val="0B223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B79CE8-0CDB-38D8-9900-1188A89D47FF}"/>
              </a:ext>
            </a:extLst>
          </p:cNvPr>
          <p:cNvSpPr>
            <a:spLocks noGrp="1"/>
          </p:cNvSpPr>
          <p:nvPr>
            <p:ph type="ctrTitle" hasCustomPrompt="1"/>
          </p:nvPr>
        </p:nvSpPr>
        <p:spPr>
          <a:xfrm>
            <a:off x="767371" y="677056"/>
            <a:ext cx="5001253" cy="790501"/>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6" name="Text Placeholder 2">
            <a:extLst>
              <a:ext uri="{FF2B5EF4-FFF2-40B4-BE49-F238E27FC236}">
                <a16:creationId xmlns:a16="http://schemas.microsoft.com/office/drawing/2014/main" id="{732926BC-3737-FBF0-F8D8-B92C8DFFE9B4}"/>
              </a:ext>
            </a:extLst>
          </p:cNvPr>
          <p:cNvSpPr>
            <a:spLocks noGrp="1"/>
          </p:cNvSpPr>
          <p:nvPr>
            <p:ph type="body" sz="quarter" idx="11"/>
          </p:nvPr>
        </p:nvSpPr>
        <p:spPr>
          <a:xfrm>
            <a:off x="823817" y="1715911"/>
            <a:ext cx="5001253" cy="4465033"/>
          </a:xfrm>
          <a:prstGeom prst="rect">
            <a:avLst/>
          </a:prstGeom>
        </p:spPr>
        <p:txBody>
          <a:bodyPr lIns="0" tIns="0" rIns="0" bIns="0"/>
          <a:lstStyle>
            <a:lvl1pPr marL="380990" indent="-380990">
              <a:lnSpc>
                <a:spcPct val="100000"/>
              </a:lnSpc>
              <a:spcAft>
                <a:spcPts val="800"/>
              </a:spcAft>
              <a:buClr>
                <a:srgbClr val="FFDF00"/>
              </a:buClr>
              <a:buFont typeface="Arial" panose="020B0604020202020204" pitchFamily="34" charset="0"/>
              <a:buChar char="•"/>
              <a:defRPr sz="2133" baseline="0">
                <a:solidFill>
                  <a:schemeClr val="bg1"/>
                </a:solidFill>
              </a:defRPr>
            </a:lvl1pPr>
            <a:lvl2pPr marL="654034" indent="-294210">
              <a:lnSpc>
                <a:spcPct val="100000"/>
              </a:lnSpc>
              <a:spcBef>
                <a:spcPts val="0"/>
              </a:spcBef>
              <a:spcAft>
                <a:spcPts val="800"/>
              </a:spcAft>
              <a:buClr>
                <a:srgbClr val="FFDF00"/>
              </a:buClr>
              <a:tabLst/>
              <a:defRPr sz="2133" baseline="0">
                <a:solidFill>
                  <a:schemeClr val="bg1"/>
                </a:solidFill>
              </a:defRPr>
            </a:lvl2pPr>
            <a:lvl3pPr>
              <a:lnSpc>
                <a:spcPct val="100000"/>
              </a:lnSpc>
              <a:spcBef>
                <a:spcPts val="0"/>
              </a:spcBef>
              <a:spcAft>
                <a:spcPts val="800"/>
              </a:spcAft>
              <a:buClr>
                <a:srgbClr val="FFDF00"/>
              </a:buClr>
              <a:defRPr sz="2133" baseline="0">
                <a:solidFill>
                  <a:schemeClr val="bg1"/>
                </a:solidFill>
              </a:defRPr>
            </a:lvl3pPr>
            <a:lvl4pPr>
              <a:lnSpc>
                <a:spcPct val="100000"/>
              </a:lnSpc>
              <a:spcBef>
                <a:spcPts val="0"/>
              </a:spcBef>
              <a:spcAft>
                <a:spcPts val="800"/>
              </a:spcAft>
              <a:defRPr sz="2133" baseline="0">
                <a:solidFill>
                  <a:schemeClr val="bg1"/>
                </a:solidFill>
              </a:defRPr>
            </a:lvl4pPr>
            <a:lvl5pPr>
              <a:lnSpc>
                <a:spcPct val="100000"/>
              </a:lnSpc>
              <a:spcBef>
                <a:spcPts val="0"/>
              </a:spcBef>
              <a:spcAft>
                <a:spcPts val="800"/>
              </a:spcAft>
              <a:defRPr sz="2133" baseline="0">
                <a:solidFill>
                  <a:schemeClr val="bg1"/>
                </a:solidFill>
              </a:defRPr>
            </a:lvl5pPr>
          </a:lstStyle>
          <a:p>
            <a:pPr lvl="0"/>
            <a:r>
              <a:rPr lang="en-GB"/>
              <a:t>Click to edit Master text styles</a:t>
            </a:r>
          </a:p>
          <a:p>
            <a:pPr lvl="1"/>
            <a:r>
              <a:rPr lang="en-GB"/>
              <a:t>Second level</a:t>
            </a:r>
          </a:p>
        </p:txBody>
      </p:sp>
      <p:pic>
        <p:nvPicPr>
          <p:cNvPr id="5" name="Picture 4">
            <a:extLst>
              <a:ext uri="{FF2B5EF4-FFF2-40B4-BE49-F238E27FC236}">
                <a16:creationId xmlns:a16="http://schemas.microsoft.com/office/drawing/2014/main" id="{218B5CE2-6883-5849-3182-E26C35B4CE6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42592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 title slide magenta">
    <p:bg>
      <p:bgPr>
        <a:solidFill>
          <a:srgbClr val="0B223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274E06-1178-EFB4-03D2-0A0B3B814D98}"/>
              </a:ext>
            </a:extLst>
          </p:cNvPr>
          <p:cNvSpPr>
            <a:spLocks noGrp="1"/>
          </p:cNvSpPr>
          <p:nvPr>
            <p:ph type="ctrTitle" hasCustomPrompt="1"/>
          </p:nvPr>
        </p:nvSpPr>
        <p:spPr>
          <a:xfrm>
            <a:off x="767371" y="677056"/>
            <a:ext cx="5001253" cy="790501"/>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6" name="Text Placeholder 2">
            <a:extLst>
              <a:ext uri="{FF2B5EF4-FFF2-40B4-BE49-F238E27FC236}">
                <a16:creationId xmlns:a16="http://schemas.microsoft.com/office/drawing/2014/main" id="{CBCF53C0-ECFD-E356-8585-A42678BC04E9}"/>
              </a:ext>
            </a:extLst>
          </p:cNvPr>
          <p:cNvSpPr>
            <a:spLocks noGrp="1"/>
          </p:cNvSpPr>
          <p:nvPr>
            <p:ph type="body" sz="quarter" idx="11"/>
          </p:nvPr>
        </p:nvSpPr>
        <p:spPr>
          <a:xfrm>
            <a:off x="823817" y="1715911"/>
            <a:ext cx="5001253" cy="4465033"/>
          </a:xfrm>
          <a:prstGeom prst="rect">
            <a:avLst/>
          </a:prstGeom>
        </p:spPr>
        <p:txBody>
          <a:bodyPr lIns="0" tIns="0" rIns="0" bIns="0"/>
          <a:lstStyle>
            <a:lvl1pPr marL="380990" indent="-380990">
              <a:lnSpc>
                <a:spcPct val="100000"/>
              </a:lnSpc>
              <a:spcAft>
                <a:spcPts val="800"/>
              </a:spcAft>
              <a:buClr>
                <a:srgbClr val="FFDF00"/>
              </a:buClr>
              <a:buFont typeface="Arial" panose="020B0604020202020204" pitchFamily="34" charset="0"/>
              <a:buChar char="•"/>
              <a:defRPr sz="2133" baseline="0">
                <a:solidFill>
                  <a:schemeClr val="bg1"/>
                </a:solidFill>
              </a:defRPr>
            </a:lvl1pPr>
            <a:lvl2pPr marL="721766" indent="-304792">
              <a:lnSpc>
                <a:spcPct val="100000"/>
              </a:lnSpc>
              <a:spcBef>
                <a:spcPts val="0"/>
              </a:spcBef>
              <a:spcAft>
                <a:spcPts val="800"/>
              </a:spcAft>
              <a:buClr>
                <a:srgbClr val="FFDF00"/>
              </a:buClr>
              <a:tabLst/>
              <a:defRPr sz="2133" baseline="0">
                <a:solidFill>
                  <a:schemeClr val="bg1"/>
                </a:solidFill>
              </a:defRPr>
            </a:lvl2pPr>
            <a:lvl3pPr>
              <a:lnSpc>
                <a:spcPct val="100000"/>
              </a:lnSpc>
              <a:spcBef>
                <a:spcPts val="0"/>
              </a:spcBef>
              <a:spcAft>
                <a:spcPts val="800"/>
              </a:spcAft>
              <a:buClr>
                <a:srgbClr val="FFDF00"/>
              </a:buClr>
              <a:defRPr sz="2133" baseline="0">
                <a:solidFill>
                  <a:schemeClr val="bg1"/>
                </a:solidFill>
              </a:defRPr>
            </a:lvl3pPr>
            <a:lvl4pPr>
              <a:lnSpc>
                <a:spcPct val="100000"/>
              </a:lnSpc>
              <a:spcBef>
                <a:spcPts val="0"/>
              </a:spcBef>
              <a:spcAft>
                <a:spcPts val="800"/>
              </a:spcAft>
              <a:defRPr sz="2133" baseline="0">
                <a:solidFill>
                  <a:schemeClr val="bg1"/>
                </a:solidFill>
              </a:defRPr>
            </a:lvl4pPr>
            <a:lvl5pPr>
              <a:lnSpc>
                <a:spcPct val="100000"/>
              </a:lnSpc>
              <a:spcBef>
                <a:spcPts val="0"/>
              </a:spcBef>
              <a:spcAft>
                <a:spcPts val="800"/>
              </a:spcAft>
              <a:defRPr sz="2133" baseline="0">
                <a:solidFill>
                  <a:schemeClr val="bg1"/>
                </a:solidFill>
              </a:defRPr>
            </a:lvl5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3B1A5F97-C076-7495-C9E5-EED8CE539284}"/>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408776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Sub title slide blue">
  <p:cSld name="3_Sub title slide blue">
    <p:bg>
      <p:bgPr>
        <a:solidFill>
          <a:srgbClr val="0B223E"/>
        </a:solid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ctrTitle"/>
          </p:nvPr>
        </p:nvSpPr>
        <p:spPr>
          <a:xfrm>
            <a:off x="767371" y="677056"/>
            <a:ext cx="5001200" cy="790400"/>
          </a:xfrm>
          <a:prstGeom prst="rect">
            <a:avLst/>
          </a:prstGeom>
          <a:noFill/>
          <a:ln>
            <a:noFill/>
          </a:ln>
        </p:spPr>
        <p:txBody>
          <a:bodyPr spcFirstLastPara="1" wrap="square" lIns="0" tIns="0" rIns="0" bIns="0" anchor="t" anchorCtr="0">
            <a:noAutofit/>
          </a:bodyPr>
          <a:lstStyle>
            <a:lvl1pPr marR="0" lvl="0" algn="l">
              <a:spcBef>
                <a:spcPts val="0"/>
              </a:spcBef>
              <a:spcAft>
                <a:spcPts val="0"/>
              </a:spcAft>
              <a:buClr>
                <a:srgbClr val="FFDF00"/>
              </a:buClr>
              <a:buSzPts val="2800"/>
              <a:buFont typeface="Arial"/>
              <a:buNone/>
              <a:defRPr sz="3733" b="0" i="0" u="none" strike="noStrike" cap="none">
                <a:solidFill>
                  <a:srgbClr val="FFDF00"/>
                </a:solidFill>
                <a:latin typeface="Arial"/>
                <a:ea typeface="Arial"/>
                <a:cs typeface="Arial"/>
                <a:sym typeface="Arial"/>
              </a:defRPr>
            </a:lvl1pPr>
            <a:lvl2pPr lvl="1">
              <a:spcBef>
                <a:spcPts val="0"/>
              </a:spcBef>
              <a:spcAft>
                <a:spcPts val="0"/>
              </a:spcAft>
              <a:buSzPts val="2800"/>
              <a:buNone/>
              <a:defRPr sz="2400"/>
            </a:lvl2pPr>
            <a:lvl3pPr lvl="2">
              <a:spcBef>
                <a:spcPts val="0"/>
              </a:spcBef>
              <a:spcAft>
                <a:spcPts val="0"/>
              </a:spcAft>
              <a:buSzPts val="2800"/>
              <a:buNone/>
              <a:defRPr sz="2400"/>
            </a:lvl3pPr>
            <a:lvl4pPr lvl="3">
              <a:spcBef>
                <a:spcPts val="0"/>
              </a:spcBef>
              <a:spcAft>
                <a:spcPts val="0"/>
              </a:spcAft>
              <a:buSzPts val="2800"/>
              <a:buNone/>
              <a:defRPr sz="2400"/>
            </a:lvl4pPr>
            <a:lvl5pPr lvl="4">
              <a:spcBef>
                <a:spcPts val="0"/>
              </a:spcBef>
              <a:spcAft>
                <a:spcPts val="0"/>
              </a:spcAft>
              <a:buSzPts val="2800"/>
              <a:buNone/>
              <a:defRPr sz="2400"/>
            </a:lvl5pPr>
            <a:lvl6pPr lvl="5">
              <a:spcBef>
                <a:spcPts val="0"/>
              </a:spcBef>
              <a:spcAft>
                <a:spcPts val="0"/>
              </a:spcAft>
              <a:buSzPts val="2800"/>
              <a:buNone/>
              <a:defRPr sz="2400"/>
            </a:lvl6pPr>
            <a:lvl7pPr lvl="6">
              <a:spcBef>
                <a:spcPts val="0"/>
              </a:spcBef>
              <a:spcAft>
                <a:spcPts val="0"/>
              </a:spcAft>
              <a:buSzPts val="2800"/>
              <a:buNone/>
              <a:defRPr sz="2400"/>
            </a:lvl7pPr>
            <a:lvl8pPr lvl="7">
              <a:spcBef>
                <a:spcPts val="0"/>
              </a:spcBef>
              <a:spcAft>
                <a:spcPts val="0"/>
              </a:spcAft>
              <a:buSzPts val="2800"/>
              <a:buNone/>
              <a:defRPr sz="2400"/>
            </a:lvl8pPr>
            <a:lvl9pPr lvl="8">
              <a:spcBef>
                <a:spcPts val="0"/>
              </a:spcBef>
              <a:spcAft>
                <a:spcPts val="0"/>
              </a:spcAft>
              <a:buSzPts val="2800"/>
              <a:buNone/>
              <a:defRPr sz="2400"/>
            </a:lvl9pPr>
          </a:lstStyle>
          <a:p>
            <a:endParaRPr/>
          </a:p>
        </p:txBody>
      </p:sp>
      <p:sp>
        <p:nvSpPr>
          <p:cNvPr id="70" name="Google Shape;70;p16"/>
          <p:cNvSpPr txBox="1">
            <a:spLocks noGrp="1"/>
          </p:cNvSpPr>
          <p:nvPr>
            <p:ph type="body" idx="1"/>
          </p:nvPr>
        </p:nvSpPr>
        <p:spPr>
          <a:xfrm>
            <a:off x="823817" y="1715911"/>
            <a:ext cx="5001200" cy="4465200"/>
          </a:xfrm>
          <a:prstGeom prst="rect">
            <a:avLst/>
          </a:prstGeom>
          <a:noFill/>
          <a:ln>
            <a:noFill/>
          </a:ln>
        </p:spPr>
        <p:txBody>
          <a:bodyPr spcFirstLastPara="1" wrap="square" lIns="0" tIns="0" rIns="0" bIns="0" anchor="t" anchorCtr="0">
            <a:normAutofit/>
          </a:bodyPr>
          <a:lstStyle>
            <a:lvl1pPr marL="609570" marR="0" lvl="0" indent="-440245" algn="l">
              <a:lnSpc>
                <a:spcPct val="100000"/>
              </a:lnSpc>
              <a:spcBef>
                <a:spcPts val="0"/>
              </a:spcBef>
              <a:spcAft>
                <a:spcPts val="0"/>
              </a:spcAft>
              <a:buClr>
                <a:srgbClr val="FFDF00"/>
              </a:buClr>
              <a:buSzPts val="1600"/>
              <a:buFont typeface="Arial"/>
              <a:buChar char="•"/>
              <a:defRPr sz="2133" b="0" i="0" u="none" strike="noStrike" cap="none">
                <a:solidFill>
                  <a:schemeClr val="lt1"/>
                </a:solidFill>
                <a:latin typeface="Arial"/>
                <a:ea typeface="Arial"/>
                <a:cs typeface="Arial"/>
                <a:sym typeface="Arial"/>
              </a:defRPr>
            </a:lvl1pPr>
            <a:lvl2pPr marL="1219140" marR="0" lvl="1" indent="-440245" algn="l">
              <a:lnSpc>
                <a:spcPct val="100000"/>
              </a:lnSpc>
              <a:spcBef>
                <a:spcPts val="800"/>
              </a:spcBef>
              <a:spcAft>
                <a:spcPts val="0"/>
              </a:spcAft>
              <a:buClr>
                <a:srgbClr val="FFDF00"/>
              </a:buClr>
              <a:buSzPts val="1600"/>
              <a:buFont typeface="Merriweather Sans"/>
              <a:buChar char="-"/>
              <a:defRPr sz="2133" b="0" i="0" u="none" strike="noStrike" cap="none">
                <a:solidFill>
                  <a:schemeClr val="lt1"/>
                </a:solidFill>
                <a:latin typeface="Arial"/>
                <a:ea typeface="Arial"/>
                <a:cs typeface="Arial"/>
                <a:sym typeface="Arial"/>
              </a:defRPr>
            </a:lvl2pPr>
            <a:lvl3pPr marL="1828709" marR="0" lvl="2" indent="-440245" algn="l">
              <a:lnSpc>
                <a:spcPct val="100000"/>
              </a:lnSpc>
              <a:spcBef>
                <a:spcPts val="800"/>
              </a:spcBef>
              <a:spcAft>
                <a:spcPts val="0"/>
              </a:spcAft>
              <a:buClr>
                <a:srgbClr val="FFDF00"/>
              </a:buClr>
              <a:buSzPts val="1600"/>
              <a:buFont typeface="Arial"/>
              <a:buChar char="•"/>
              <a:defRPr sz="2133" b="0" i="0" u="none" strike="noStrike" cap="none">
                <a:solidFill>
                  <a:schemeClr val="lt1"/>
                </a:solidFill>
                <a:latin typeface="Arial"/>
                <a:ea typeface="Arial"/>
                <a:cs typeface="Arial"/>
                <a:sym typeface="Arial"/>
              </a:defRPr>
            </a:lvl3pPr>
            <a:lvl4pPr marL="2438278" marR="0" lvl="3" indent="-440245" algn="l">
              <a:lnSpc>
                <a:spcPct val="100000"/>
              </a:lnSpc>
              <a:spcBef>
                <a:spcPts val="800"/>
              </a:spcBef>
              <a:spcAft>
                <a:spcPts val="0"/>
              </a:spcAft>
              <a:buClr>
                <a:srgbClr val="A5A5A5"/>
              </a:buClr>
              <a:buSzPts val="1600"/>
              <a:buFont typeface="Merriweather Sans"/>
              <a:buChar char="-"/>
              <a:defRPr sz="2133" b="0" i="0" u="none" strike="noStrike" cap="none">
                <a:solidFill>
                  <a:schemeClr val="lt1"/>
                </a:solidFill>
                <a:latin typeface="Arial"/>
                <a:ea typeface="Arial"/>
                <a:cs typeface="Arial"/>
                <a:sym typeface="Arial"/>
              </a:defRPr>
            </a:lvl4pPr>
            <a:lvl5pPr marL="3047848" marR="0" lvl="4" indent="-440245" algn="l">
              <a:lnSpc>
                <a:spcPct val="100000"/>
              </a:lnSpc>
              <a:spcBef>
                <a:spcPts val="800"/>
              </a:spcBef>
              <a:spcAft>
                <a:spcPts val="0"/>
              </a:spcAft>
              <a:buClr>
                <a:srgbClr val="A5A5A5"/>
              </a:buClr>
              <a:buSzPts val="1600"/>
              <a:buFont typeface="Arial"/>
              <a:buChar char="•"/>
              <a:defRPr sz="2133" b="0" i="0" u="none" strike="noStrike" cap="none">
                <a:solidFill>
                  <a:schemeClr val="lt1"/>
                </a:solidFill>
                <a:latin typeface="Arial"/>
                <a:ea typeface="Arial"/>
                <a:cs typeface="Arial"/>
                <a:sym typeface="Arial"/>
              </a:defRPr>
            </a:lvl5pPr>
            <a:lvl6pPr marL="3657418" marR="0" lvl="5" indent="-474109" algn="l">
              <a:spcBef>
                <a:spcPts val="800"/>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6987" marR="0" lvl="6" indent="-474109" algn="l">
              <a:spcBef>
                <a:spcPts val="1600"/>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557" marR="0" lvl="7" indent="-474109" algn="l">
              <a:spcBef>
                <a:spcPts val="1600"/>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126" marR="0" lvl="8" indent="-474109" algn="l">
              <a:spcBef>
                <a:spcPts val="1600"/>
              </a:spcBef>
              <a:spcAft>
                <a:spcPts val="160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71" name="Google Shape;71;p16"/>
          <p:cNvPicPr preferRelativeResize="0"/>
          <p:nvPr/>
        </p:nvPicPr>
        <p:blipFill rotWithShape="1">
          <a:blip r:embed="rId2">
            <a:alphaModFix/>
          </a:blip>
          <a:srcRect/>
          <a:stretch/>
        </p:blipFill>
        <p:spPr>
          <a:xfrm>
            <a:off x="5334000" y="0"/>
            <a:ext cx="6858000" cy="6858000"/>
          </a:xfrm>
          <a:prstGeom prst="rect">
            <a:avLst/>
          </a:prstGeom>
          <a:noFill/>
          <a:ln>
            <a:noFill/>
          </a:ln>
        </p:spPr>
      </p:pic>
    </p:spTree>
    <p:extLst>
      <p:ext uri="{BB962C8B-B14F-4D97-AF65-F5344CB8AC3E}">
        <p14:creationId xmlns:p14="http://schemas.microsoft.com/office/powerpoint/2010/main" val="2557109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4F82-32CD-6250-203E-EF056F8DD3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F1BF45F-ADAF-D38F-76EE-D2AA30472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D061D82-430B-E618-D708-3681127AC006}"/>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5" name="Footer Placeholder 4">
            <a:extLst>
              <a:ext uri="{FF2B5EF4-FFF2-40B4-BE49-F238E27FC236}">
                <a16:creationId xmlns:a16="http://schemas.microsoft.com/office/drawing/2014/main" id="{12488348-E6CE-5027-C48A-44C1E278152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E90A7AA-4CE2-486E-593D-EE94D9D2A671}"/>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3681735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70B6-7A1F-DAD7-E428-FD6D8F09CB4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3DCE589-C62E-E18A-ABC4-1BDDC3C229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D43155F-ACA7-C3AA-58B8-414C67641E21}"/>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5" name="Footer Placeholder 4">
            <a:extLst>
              <a:ext uri="{FF2B5EF4-FFF2-40B4-BE49-F238E27FC236}">
                <a16:creationId xmlns:a16="http://schemas.microsoft.com/office/drawing/2014/main" id="{1DD338F9-349E-D6C8-2073-68B8F9C0CEC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4E7EDC1-AC11-BDF4-53E0-636899E638B9}"/>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284606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EC34-29F6-CD66-201B-AACD7CA3DA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D65D577-DB08-B3FF-AE28-026080AB29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EC4698-C230-7E87-5DD6-402B26E00761}"/>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5" name="Footer Placeholder 4">
            <a:extLst>
              <a:ext uri="{FF2B5EF4-FFF2-40B4-BE49-F238E27FC236}">
                <a16:creationId xmlns:a16="http://schemas.microsoft.com/office/drawing/2014/main" id="{9D1D26F9-EA59-D7E8-3C5C-A66266BFD6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E00E984-9984-6104-272C-9824CAF26D7B}"/>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1041517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C8BB-7463-2642-9AFD-7A40E03F774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6603741-2E3C-F59C-693A-843DEC2D78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E43D59D-D71B-CBBB-B1F5-EFF6673CF0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D4B9454-B4C9-4040-3286-1F900075154F}"/>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6" name="Footer Placeholder 5">
            <a:extLst>
              <a:ext uri="{FF2B5EF4-FFF2-40B4-BE49-F238E27FC236}">
                <a16:creationId xmlns:a16="http://schemas.microsoft.com/office/drawing/2014/main" id="{695DA93B-FE0B-FF67-8C60-B5B6E9C6CA3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C946590-ABC0-D50C-231A-99FCC52663A3}"/>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564242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1107-340D-45AB-5D22-090B7259188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F3F382F-7050-6A86-6BF8-66CCAA99B8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731D60-61B7-703E-A6D4-25ED7935FB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8A19301-241E-7F90-186F-6AFA557A46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91D176-7C5B-3922-143C-2B57BF113C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1851F0A-9193-BAFC-E2F3-3D7FEC9C97C5}"/>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8" name="Footer Placeholder 7">
            <a:extLst>
              <a:ext uri="{FF2B5EF4-FFF2-40B4-BE49-F238E27FC236}">
                <a16:creationId xmlns:a16="http://schemas.microsoft.com/office/drawing/2014/main" id="{6F2A96BC-419D-7922-39D8-943396737D4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9C14E3D-40F4-9E59-6B32-A725EEDAB5C0}"/>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2126611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A149-640E-972D-4444-F53296811D8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8795AAE-AD03-6E49-D672-112180295DA6}"/>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4" name="Footer Placeholder 3">
            <a:extLst>
              <a:ext uri="{FF2B5EF4-FFF2-40B4-BE49-F238E27FC236}">
                <a16:creationId xmlns:a16="http://schemas.microsoft.com/office/drawing/2014/main" id="{7836C3AB-5D9E-9CB0-1661-E9E5C3AEC4D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CAED6D7-491A-2504-93E7-BEC0A2503CBE}"/>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1386748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F9AC9-8107-E605-599B-B574E401289B}"/>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3" name="Footer Placeholder 2">
            <a:extLst>
              <a:ext uri="{FF2B5EF4-FFF2-40B4-BE49-F238E27FC236}">
                <a16:creationId xmlns:a16="http://schemas.microsoft.com/office/drawing/2014/main" id="{C3D78F1C-CA80-66B0-5D43-BDC965128AE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67452E7-CF10-D80E-1A06-AD44CB34E1C9}"/>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1353686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6937-87B0-7F50-E572-1367DA7C3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560B0EB-6652-718A-7903-B73A8A41AF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4BB11DA-DEBA-98A9-7C0A-D064491A6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BE1E68-8DCD-5D83-2D71-99B71E5AA8E7}"/>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6" name="Footer Placeholder 5">
            <a:extLst>
              <a:ext uri="{FF2B5EF4-FFF2-40B4-BE49-F238E27FC236}">
                <a16:creationId xmlns:a16="http://schemas.microsoft.com/office/drawing/2014/main" id="{4ED96B30-FCF1-C2CE-1B7A-CD758925B1D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443977B-BEE2-B405-5EB6-86804B3A6995}"/>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1584892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7828-763A-6579-A1C5-2903DC28F2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D51C5FA-4BF6-4B12-4458-FF9B0308BE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E59FD07-C814-CBA3-6795-9516F61517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9F66FA-BB45-F053-69AA-602FC10328BF}"/>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6" name="Footer Placeholder 5">
            <a:extLst>
              <a:ext uri="{FF2B5EF4-FFF2-40B4-BE49-F238E27FC236}">
                <a16:creationId xmlns:a16="http://schemas.microsoft.com/office/drawing/2014/main" id="{BF37078D-99D9-582E-E79D-8A66760FB3E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C30D23F-80A4-4B80-864D-9BA23194049F}"/>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4246281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A618-C5D6-2542-BFD1-6D8E0D3E3FC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ED1F52A-7D8D-DE39-734D-34437D81B2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4A2213E-0457-3021-9CCD-2C6716A88F01}"/>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5" name="Footer Placeholder 4">
            <a:extLst>
              <a:ext uri="{FF2B5EF4-FFF2-40B4-BE49-F238E27FC236}">
                <a16:creationId xmlns:a16="http://schemas.microsoft.com/office/drawing/2014/main" id="{9EFDB213-7390-4042-FF80-DBBB6ADD25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C370F86-5753-DD81-5F2E-F857449B91A2}"/>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329927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E2E473-33CB-2DB2-2800-7F00BD52C7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809056B-A294-79C6-04AC-E070567D39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828FC94-2198-1119-74CD-453119B1F4FA}"/>
              </a:ext>
            </a:extLst>
          </p:cNvPr>
          <p:cNvSpPr>
            <a:spLocks noGrp="1"/>
          </p:cNvSpPr>
          <p:nvPr>
            <p:ph type="dt" sz="half" idx="10"/>
          </p:nvPr>
        </p:nvSpPr>
        <p:spPr/>
        <p:txBody>
          <a:bodyPr/>
          <a:lstStyle/>
          <a:p>
            <a:fld id="{59B51FFB-E25B-445E-8A06-AF190FD6F307}" type="datetimeFigureOut">
              <a:rPr lang="en-AU" smtClean="0"/>
              <a:t>4/03/2026</a:t>
            </a:fld>
            <a:endParaRPr lang="en-AU"/>
          </a:p>
        </p:txBody>
      </p:sp>
      <p:sp>
        <p:nvSpPr>
          <p:cNvPr id="5" name="Footer Placeholder 4">
            <a:extLst>
              <a:ext uri="{FF2B5EF4-FFF2-40B4-BE49-F238E27FC236}">
                <a16:creationId xmlns:a16="http://schemas.microsoft.com/office/drawing/2014/main" id="{651D7426-E0B6-78DE-20CA-0F7D43D1DF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2ECAE44-F15C-36B2-FAAB-04D988980922}"/>
              </a:ext>
            </a:extLst>
          </p:cNvPr>
          <p:cNvSpPr>
            <a:spLocks noGrp="1"/>
          </p:cNvSpPr>
          <p:nvPr>
            <p:ph type="sldNum" sz="quarter" idx="12"/>
          </p:nvPr>
        </p:nvSpPr>
        <p:spPr/>
        <p:txBody>
          <a:bodyPr/>
          <a:lstStyle/>
          <a:p>
            <a:fld id="{0A73EE47-AAC4-4257-9329-5B5043FE2D62}" type="slidenum">
              <a:rPr lang="en-AU" smtClean="0"/>
              <a:t>‹#›</a:t>
            </a:fld>
            <a:endParaRPr lang="en-AU"/>
          </a:p>
        </p:txBody>
      </p:sp>
    </p:spTree>
    <p:extLst>
      <p:ext uri="{BB962C8B-B14F-4D97-AF65-F5344CB8AC3E}">
        <p14:creationId xmlns:p14="http://schemas.microsoft.com/office/powerpoint/2010/main" val="2703629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 title slide golden light">
    <p:bg>
      <p:bgPr>
        <a:solidFill>
          <a:srgbClr val="0B223E"/>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1E42FC-0CCC-CC08-C99A-801DDA80F776}"/>
              </a:ext>
            </a:extLst>
          </p:cNvPr>
          <p:cNvSpPr>
            <a:spLocks noGrp="1"/>
          </p:cNvSpPr>
          <p:nvPr>
            <p:ph type="ctrTitle" hasCustomPrompt="1"/>
          </p:nvPr>
        </p:nvSpPr>
        <p:spPr>
          <a:xfrm>
            <a:off x="767371" y="677056"/>
            <a:ext cx="5001253" cy="790501"/>
          </a:xfrm>
          <a:prstGeom prst="rect">
            <a:avLst/>
          </a:prstGeom>
        </p:spPr>
        <p:txBody>
          <a:bodyPr lIns="0" tIns="0" rIns="0" bIns="0" anchor="t" anchorCtr="0">
            <a:noAutofit/>
          </a:bodyPr>
          <a:lstStyle>
            <a:lvl1pPr algn="l">
              <a:defRPr sz="3733" b="0" cap="none" baseline="0">
                <a:solidFill>
                  <a:srgbClr val="FFDF00"/>
                </a:solidFill>
              </a:defRPr>
            </a:lvl1pPr>
          </a:lstStyle>
          <a:p>
            <a:r>
              <a:rPr lang="en-AU"/>
              <a:t>Click to add title </a:t>
            </a:r>
            <a:endParaRPr lang="en-US"/>
          </a:p>
        </p:txBody>
      </p:sp>
      <p:sp>
        <p:nvSpPr>
          <p:cNvPr id="7" name="Text Placeholder 2">
            <a:extLst>
              <a:ext uri="{FF2B5EF4-FFF2-40B4-BE49-F238E27FC236}">
                <a16:creationId xmlns:a16="http://schemas.microsoft.com/office/drawing/2014/main" id="{6E30BCAF-BE96-AE00-4293-B6C0274FE1C2}"/>
              </a:ext>
            </a:extLst>
          </p:cNvPr>
          <p:cNvSpPr>
            <a:spLocks noGrp="1"/>
          </p:cNvSpPr>
          <p:nvPr>
            <p:ph type="body" sz="quarter" idx="11"/>
          </p:nvPr>
        </p:nvSpPr>
        <p:spPr>
          <a:xfrm>
            <a:off x="823817" y="1715911"/>
            <a:ext cx="5001253" cy="4465033"/>
          </a:xfrm>
          <a:prstGeom prst="rect">
            <a:avLst/>
          </a:prstGeom>
        </p:spPr>
        <p:txBody>
          <a:bodyPr lIns="0" tIns="0" rIns="0" bIns="0"/>
          <a:lstStyle>
            <a:lvl1pPr marL="380990" indent="-380990">
              <a:lnSpc>
                <a:spcPct val="100000"/>
              </a:lnSpc>
              <a:spcAft>
                <a:spcPts val="800"/>
              </a:spcAft>
              <a:buClr>
                <a:srgbClr val="FFDF00"/>
              </a:buClr>
              <a:buFont typeface="Arial" panose="020B0604020202020204" pitchFamily="34" charset="0"/>
              <a:buChar char="•"/>
              <a:defRPr sz="2133" baseline="0">
                <a:solidFill>
                  <a:schemeClr val="bg1"/>
                </a:solidFill>
              </a:defRPr>
            </a:lvl1pPr>
            <a:lvl2pPr marL="721766" indent="-304792">
              <a:lnSpc>
                <a:spcPct val="100000"/>
              </a:lnSpc>
              <a:spcBef>
                <a:spcPts val="0"/>
              </a:spcBef>
              <a:spcAft>
                <a:spcPts val="800"/>
              </a:spcAft>
              <a:buClr>
                <a:srgbClr val="FFDF00"/>
              </a:buClr>
              <a:tabLst/>
              <a:defRPr sz="2133" baseline="0">
                <a:solidFill>
                  <a:schemeClr val="bg1"/>
                </a:solidFill>
              </a:defRPr>
            </a:lvl2pPr>
            <a:lvl3pPr>
              <a:lnSpc>
                <a:spcPct val="100000"/>
              </a:lnSpc>
              <a:spcBef>
                <a:spcPts val="0"/>
              </a:spcBef>
              <a:spcAft>
                <a:spcPts val="800"/>
              </a:spcAft>
              <a:buClr>
                <a:srgbClr val="FFDF00"/>
              </a:buClr>
              <a:defRPr sz="2133" baseline="0">
                <a:solidFill>
                  <a:schemeClr val="bg1"/>
                </a:solidFill>
              </a:defRPr>
            </a:lvl3pPr>
            <a:lvl4pPr>
              <a:lnSpc>
                <a:spcPct val="100000"/>
              </a:lnSpc>
              <a:spcBef>
                <a:spcPts val="0"/>
              </a:spcBef>
              <a:spcAft>
                <a:spcPts val="800"/>
              </a:spcAft>
              <a:defRPr sz="2133" baseline="0">
                <a:solidFill>
                  <a:schemeClr val="bg1"/>
                </a:solidFill>
              </a:defRPr>
            </a:lvl4pPr>
            <a:lvl5pPr>
              <a:lnSpc>
                <a:spcPct val="100000"/>
              </a:lnSpc>
              <a:spcBef>
                <a:spcPts val="0"/>
              </a:spcBef>
              <a:spcAft>
                <a:spcPts val="800"/>
              </a:spcAft>
              <a:defRPr sz="2133" baseline="0">
                <a:solidFill>
                  <a:schemeClr val="bg1"/>
                </a:solidFill>
              </a:defRPr>
            </a:lvl5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1D93E9E9-4829-4CB5-433C-CB48871D0DE0}"/>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97044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B6AF1F-7338-2576-A869-A557C109B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00DBCDE-4733-C35F-723C-39EEFF19DB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E57F7F5-6278-F72E-8E60-0AFD716DF0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B51FFB-E25B-445E-8A06-AF190FD6F307}" type="datetimeFigureOut">
              <a:rPr lang="en-AU" smtClean="0"/>
              <a:t>4/03/2026</a:t>
            </a:fld>
            <a:endParaRPr lang="en-AU"/>
          </a:p>
        </p:txBody>
      </p:sp>
      <p:sp>
        <p:nvSpPr>
          <p:cNvPr id="5" name="Footer Placeholder 4">
            <a:extLst>
              <a:ext uri="{FF2B5EF4-FFF2-40B4-BE49-F238E27FC236}">
                <a16:creationId xmlns:a16="http://schemas.microsoft.com/office/drawing/2014/main" id="{85932EEF-F945-FDF0-7EC3-3642FE290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65C72A9-7D74-17C4-6C7E-F3E0B554BC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73EE47-AAC4-4257-9329-5B5043FE2D62}" type="slidenum">
              <a:rPr lang="en-AU" smtClean="0"/>
              <a:t>‹#›</a:t>
            </a:fld>
            <a:endParaRPr lang="en-AU"/>
          </a:p>
        </p:txBody>
      </p:sp>
    </p:spTree>
    <p:extLst>
      <p:ext uri="{BB962C8B-B14F-4D97-AF65-F5344CB8AC3E}">
        <p14:creationId xmlns:p14="http://schemas.microsoft.com/office/powerpoint/2010/main" val="773879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8C15E4-82FA-8669-E8FB-3B8C79D59172}"/>
              </a:ext>
            </a:extLst>
          </p:cNvPr>
          <p:cNvSpPr>
            <a:spLocks noGrp="1"/>
          </p:cNvSpPr>
          <p:nvPr>
            <p:ph type="ctr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200" dirty="0">
                <a:solidFill>
                  <a:srgbClr val="FFE100"/>
                </a:solidFill>
              </a:rPr>
              <a:t>Called Beyond the Road:</a:t>
            </a:r>
            <a:br>
              <a:rPr lang="en-US" sz="3200" dirty="0">
                <a:solidFill>
                  <a:srgbClr val="FFE100"/>
                </a:solidFill>
              </a:rPr>
            </a:br>
            <a:r>
              <a:rPr lang="en-US" sz="3200" i="1" dirty="0">
                <a:solidFill>
                  <a:srgbClr val="FFE100"/>
                </a:solidFill>
              </a:rPr>
              <a:t>Mission, Vocation &amp; New Maps of Hope</a:t>
            </a:r>
          </a:p>
          <a:p>
            <a:endParaRPr lang="en-US" dirty="0">
              <a:solidFill>
                <a:srgbClr val="FFFFFF"/>
              </a:solidFill>
            </a:endParaRPr>
          </a:p>
        </p:txBody>
      </p:sp>
      <p:sp>
        <p:nvSpPr>
          <p:cNvPr id="8" name="Subtitle 7">
            <a:extLst>
              <a:ext uri="{FF2B5EF4-FFF2-40B4-BE49-F238E27FC236}">
                <a16:creationId xmlns:a16="http://schemas.microsoft.com/office/drawing/2014/main" id="{EC7DFBB3-D19A-407C-559F-F7D1AA2CB852}"/>
              </a:ext>
            </a:extLst>
          </p:cNvPr>
          <p:cNvSpPr>
            <a:spLocks noGrp="1"/>
          </p:cNvSpPr>
          <p:nvPr>
            <p:ph type="subTitle" idx="1"/>
          </p:nvPr>
        </p:nvSpPr>
        <p:spPr>
          <a:xfrm>
            <a:off x="2223637" y="3040803"/>
            <a:ext cx="8884631" cy="925967"/>
          </a:xfrm>
        </p:spPr>
        <p:txBody>
          <a:bodyPr vert="horz" lIns="0" tIns="0" rIns="0" bIns="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solidFill>
                  <a:srgbClr val="FFFFFF"/>
                </a:solidFill>
              </a:rPr>
              <a:t> Staff Formation Session</a:t>
            </a:r>
            <a:endParaRPr lang="en-US" dirty="0"/>
          </a:p>
          <a:p>
            <a:endParaRPr lang="en-US" dirty="0">
              <a:solidFill>
                <a:srgbClr val="FFFFFF"/>
              </a:solidFill>
            </a:endParaRPr>
          </a:p>
        </p:txBody>
      </p:sp>
      <p:pic>
        <p:nvPicPr>
          <p:cNvPr id="2" name="Picture Placeholder 1" descr="A compass on a map&#10;&#10;AI-generated content may be incorrect.">
            <a:extLst>
              <a:ext uri="{FF2B5EF4-FFF2-40B4-BE49-F238E27FC236}">
                <a16:creationId xmlns:a16="http://schemas.microsoft.com/office/drawing/2014/main" id="{1D7BA2AA-AAAC-B2D8-58E4-99E2BCA4474F}"/>
              </a:ext>
            </a:extLst>
          </p:cNvPr>
          <p:cNvPicPr>
            <a:picLocks noGrp="1" noChangeAspect="1"/>
          </p:cNvPicPr>
          <p:nvPr>
            <p:ph type="pic" sz="quarter" idx="13"/>
          </p:nvPr>
        </p:nvPicPr>
        <p:blipFill>
          <a:blip r:embed="rId2"/>
          <a:srcRect l="6950" r="6950"/>
          <a:stretch/>
        </p:blipFill>
        <p:spPr>
          <a:custGeom>
            <a:avLst/>
            <a:gdLst>
              <a:gd name="connsiteX0" fmla="*/ 677876 w 4486275"/>
              <a:gd name="connsiteY0" fmla="*/ 0 h 2257544"/>
              <a:gd name="connsiteX1" fmla="*/ 4486275 w 4486275"/>
              <a:gd name="connsiteY1" fmla="*/ 0 h 2257544"/>
              <a:gd name="connsiteX2" fmla="*/ 4486274 w 4486275"/>
              <a:gd name="connsiteY2" fmla="*/ 2257544 h 2257544"/>
              <a:gd name="connsiteX3" fmla="*/ 0 w 4486275"/>
              <a:gd name="connsiteY3" fmla="*/ 2257544 h 2257544"/>
              <a:gd name="connsiteX4" fmla="*/ 0 w 4486275"/>
              <a:gd name="connsiteY4" fmla="*/ 677876 h 2257544"/>
              <a:gd name="connsiteX5" fmla="*/ 677876 w 4486275"/>
              <a:gd name="connsiteY5" fmla="*/ 0 h 22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275" h="2257544">
                <a:moveTo>
                  <a:pt x="677876" y="0"/>
                </a:moveTo>
                <a:lnTo>
                  <a:pt x="4486275" y="0"/>
                </a:lnTo>
                <a:lnTo>
                  <a:pt x="4486274" y="2257544"/>
                </a:lnTo>
                <a:lnTo>
                  <a:pt x="0" y="2257544"/>
                </a:lnTo>
                <a:lnTo>
                  <a:pt x="0" y="677876"/>
                </a:lnTo>
                <a:cubicBezTo>
                  <a:pt x="0" y="303495"/>
                  <a:pt x="303495" y="0"/>
                  <a:pt x="677876" y="0"/>
                </a:cubicBezTo>
                <a:close/>
              </a:path>
            </a:pathLst>
          </a:custGeom>
          <a:noFill/>
          <a:ln>
            <a:noFill/>
          </a:ln>
        </p:spPr>
      </p:pic>
    </p:spTree>
    <p:extLst>
      <p:ext uri="{BB962C8B-B14F-4D97-AF65-F5344CB8AC3E}">
        <p14:creationId xmlns:p14="http://schemas.microsoft.com/office/powerpoint/2010/main" val="121484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5EB9-AC72-486A-62FC-31E0CB38671D}"/>
              </a:ext>
            </a:extLst>
          </p:cNvPr>
          <p:cNvSpPr>
            <a:spLocks noGrp="1"/>
          </p:cNvSpPr>
          <p:nvPr>
            <p:ph type="ctr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0" lang="en-AU" sz="3733" b="0" i="0" u="none" strike="noStrike" kern="1200" cap="none" spc="0" normalizeH="0" baseline="0" noProof="0" dirty="0">
                <a:ln>
                  <a:noFill/>
                </a:ln>
                <a:solidFill>
                  <a:srgbClr val="FFDF00"/>
                </a:solidFill>
                <a:effectLst/>
                <a:uLnTx/>
                <a:uFillTx/>
                <a:cs typeface="Arial"/>
                <a:sym typeface="Arial"/>
              </a:rPr>
              <a:t>Engage</a:t>
            </a:r>
            <a:endParaRPr lang="en-US" b="1" dirty="0">
              <a:solidFill>
                <a:srgbClr val="FFFFFF"/>
              </a:solidFill>
            </a:endParaRPr>
          </a:p>
        </p:txBody>
      </p:sp>
      <p:sp>
        <p:nvSpPr>
          <p:cNvPr id="3" name="Text Placeholder 2">
            <a:extLst>
              <a:ext uri="{FF2B5EF4-FFF2-40B4-BE49-F238E27FC236}">
                <a16:creationId xmlns:a16="http://schemas.microsoft.com/office/drawing/2014/main" id="{03CAACA7-81BC-E2A5-BB62-4652CF5D5B82}"/>
              </a:ext>
            </a:extLst>
          </p:cNvPr>
          <p:cNvSpPr>
            <a:spLocks noGrp="1"/>
          </p:cNvSpPr>
          <p:nvPr>
            <p:ph type="body" sz="quarter" idx="11"/>
          </p:nvPr>
        </p:nvSpPr>
        <p:spPr>
          <a:xfrm>
            <a:off x="767371" y="1379481"/>
            <a:ext cx="5533851" cy="446503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1600"/>
              </a:spcBef>
              <a:spcAft>
                <a:spcPts val="0"/>
              </a:spcAft>
              <a:buClr>
                <a:srgbClr val="FFDF00"/>
              </a:buClr>
              <a:buSzPts val="1600"/>
              <a:buFont typeface="Arial"/>
              <a:buNone/>
              <a:tabLst/>
              <a:defRPr/>
            </a:pPr>
            <a:r>
              <a:rPr kumimoji="0" lang="en-AU" sz="1733" b="0" i="0" u="none" strike="noStrike" kern="1200" cap="none" spc="0" normalizeH="0" baseline="0" noProof="0" dirty="0">
                <a:ln>
                  <a:noFill/>
                </a:ln>
                <a:solidFill>
                  <a:prstClr val="white"/>
                </a:solidFill>
                <a:effectLst/>
                <a:uLnTx/>
                <a:uFillTx/>
                <a:ea typeface="Helvetica Neue"/>
                <a:cs typeface="Helvetica Neue"/>
                <a:sym typeface="Helvetica Neue"/>
              </a:rPr>
              <a:t>Discipleship is a personal encounter with Jesus Christ that leads a person to engage more deeply with the life of faith and embark on a lifelong journey as a member of the Church. Thus, discipleship invites us to:</a:t>
            </a:r>
          </a:p>
          <a:p>
            <a:pPr marL="609570" marR="0" lvl="0" indent="-414846" algn="l" defTabSz="914400" rtl="0" eaLnBrk="1" fontAlgn="auto" latinLnBrk="0" hangingPunct="1">
              <a:lnSpc>
                <a:spcPct val="115000"/>
              </a:lnSpc>
              <a:spcBef>
                <a:spcPts val="1600"/>
              </a:spcBef>
              <a:spcAft>
                <a:spcPts val="0"/>
              </a:spcAft>
              <a:buClr>
                <a:prstClr val="white"/>
              </a:buClr>
              <a:buSzPts val="1300"/>
              <a:buFont typeface="Helvetica Neue"/>
              <a:buChar char="●"/>
              <a:tabLst/>
              <a:defRPr/>
            </a:pPr>
            <a:r>
              <a:rPr kumimoji="0" lang="en-AU" sz="1733" b="1" i="0" u="none" strike="noStrike" kern="1200" cap="none" spc="0" normalizeH="0" baseline="0" noProof="0" dirty="0">
                <a:ln>
                  <a:noFill/>
                </a:ln>
                <a:solidFill>
                  <a:prstClr val="white"/>
                </a:solidFill>
                <a:effectLst/>
                <a:uLnTx/>
                <a:uFillTx/>
                <a:ea typeface="Helvetica Neue"/>
                <a:cs typeface="Helvetica Neue"/>
                <a:sym typeface="Helvetica Neue"/>
              </a:rPr>
              <a:t>encounter</a:t>
            </a:r>
            <a:r>
              <a:rPr kumimoji="0" lang="en-AU" sz="1733" b="0" i="0" u="none" strike="noStrike" kern="1200" cap="none" spc="0" normalizeH="0" baseline="0" noProof="0" dirty="0">
                <a:ln>
                  <a:noFill/>
                </a:ln>
                <a:solidFill>
                  <a:prstClr val="white"/>
                </a:solidFill>
                <a:effectLst/>
                <a:uLnTx/>
                <a:uFillTx/>
                <a:ea typeface="Helvetica Neue"/>
                <a:cs typeface="Helvetica Neue"/>
                <a:sym typeface="Helvetica Neue"/>
              </a:rPr>
              <a:t> Jesus, and to respond to this initial encounter by following him</a:t>
            </a:r>
          </a:p>
          <a:p>
            <a:pPr marL="609570" marR="0" lvl="0" indent="-414846" algn="l" defTabSz="914400" rtl="0" eaLnBrk="1" fontAlgn="auto" latinLnBrk="0" hangingPunct="1">
              <a:lnSpc>
                <a:spcPct val="115000"/>
              </a:lnSpc>
              <a:spcBef>
                <a:spcPts val="0"/>
              </a:spcBef>
              <a:spcAft>
                <a:spcPts val="0"/>
              </a:spcAft>
              <a:buClr>
                <a:srgbClr val="FFDF00"/>
              </a:buClr>
              <a:buSzPts val="1300"/>
              <a:buFont typeface="Helvetica Neue"/>
              <a:buChar char="●"/>
              <a:tabLst/>
              <a:defRPr/>
            </a:pPr>
            <a:r>
              <a:rPr kumimoji="0" lang="en-AU" sz="1733" b="1" i="0" u="none" strike="noStrike" kern="1200" cap="none" spc="0" normalizeH="0" baseline="0" noProof="0" dirty="0">
                <a:ln>
                  <a:noFill/>
                </a:ln>
                <a:solidFill>
                  <a:srgbClr val="FFDF00"/>
                </a:solidFill>
                <a:effectLst/>
                <a:uLnTx/>
                <a:uFillTx/>
                <a:ea typeface="Helvetica Neue"/>
                <a:cs typeface="Helvetica Neue"/>
                <a:sym typeface="Helvetica Neue"/>
              </a:rPr>
              <a:t>engage</a:t>
            </a:r>
            <a:r>
              <a:rPr kumimoji="0" lang="en-AU" sz="1733" b="0" i="0" u="none" strike="noStrike" kern="1200" cap="none" spc="0" normalizeH="0" baseline="0" noProof="0" dirty="0">
                <a:ln>
                  <a:noFill/>
                </a:ln>
                <a:solidFill>
                  <a:srgbClr val="FFDF00"/>
                </a:solidFill>
                <a:effectLst/>
                <a:uLnTx/>
                <a:uFillTx/>
                <a:ea typeface="Helvetica Neue"/>
                <a:cs typeface="Helvetica Neue"/>
                <a:sym typeface="Helvetica Neue"/>
              </a:rPr>
              <a:t> with the kerygma, assimilating it into every aspect of life as we grow in knowledge and love of Jesus</a:t>
            </a:r>
          </a:p>
          <a:p>
            <a:pPr marL="609570" marR="0" lvl="0" indent="-414846" algn="l" defTabSz="914400" rtl="0" eaLnBrk="1" fontAlgn="auto" latinLnBrk="0" hangingPunct="1">
              <a:lnSpc>
                <a:spcPct val="115000"/>
              </a:lnSpc>
              <a:spcBef>
                <a:spcPts val="0"/>
              </a:spcBef>
              <a:spcAft>
                <a:spcPts val="0"/>
              </a:spcAft>
              <a:buClr>
                <a:prstClr val="white"/>
              </a:buClr>
              <a:buSzPts val="1300"/>
              <a:buFont typeface="Helvetica Neue"/>
              <a:buChar char="●"/>
              <a:tabLst/>
              <a:defRPr/>
            </a:pPr>
            <a:r>
              <a:rPr kumimoji="0" lang="en-AU" sz="1733" b="1" i="0" u="none" strike="noStrike" kern="1200" cap="none" spc="0" normalizeH="0" baseline="0" noProof="0" dirty="0">
                <a:ln>
                  <a:noFill/>
                </a:ln>
                <a:solidFill>
                  <a:prstClr val="white"/>
                </a:solidFill>
                <a:effectLst/>
                <a:uLnTx/>
                <a:uFillTx/>
                <a:ea typeface="Helvetica Neue"/>
                <a:cs typeface="Helvetica Neue"/>
                <a:sym typeface="Helvetica Neue"/>
              </a:rPr>
              <a:t>embark</a:t>
            </a:r>
            <a:r>
              <a:rPr kumimoji="0" lang="en-AU" sz="1733" b="0" i="0" u="none" strike="noStrike" kern="1200" cap="none" spc="0" normalizeH="0" baseline="0" noProof="0" dirty="0">
                <a:ln>
                  <a:noFill/>
                </a:ln>
                <a:solidFill>
                  <a:prstClr val="white"/>
                </a:solidFill>
                <a:effectLst/>
                <a:uLnTx/>
                <a:uFillTx/>
                <a:ea typeface="Helvetica Neue"/>
                <a:cs typeface="Helvetica Neue"/>
                <a:sym typeface="Helvetica Neue"/>
              </a:rPr>
              <a:t> on a life of mission as we discern the unique call of Jesus to share the Gospel, build the kingdom and convey the joy of the Good News to others.</a:t>
            </a:r>
            <a:endParaRPr kumimoji="0" lang="en-AU" sz="2267" b="0" i="0" u="none" strike="noStrike" kern="1200" cap="none" spc="0" normalizeH="0" baseline="0" noProof="0" dirty="0">
              <a:ln>
                <a:noFill/>
              </a:ln>
              <a:solidFill>
                <a:prstClr val="white"/>
              </a:solidFill>
              <a:effectLst/>
              <a:uLnTx/>
              <a:uFillTx/>
              <a:cs typeface="Arial"/>
              <a:sym typeface="Arial"/>
            </a:endParaRPr>
          </a:p>
          <a:p>
            <a:endParaRPr lang="en-US" dirty="0">
              <a:solidFill>
                <a:srgbClr val="FFFFFF"/>
              </a:solidFill>
            </a:endParaRPr>
          </a:p>
        </p:txBody>
      </p:sp>
      <p:pic>
        <p:nvPicPr>
          <p:cNvPr id="4" name="Google Shape;181;p34">
            <a:extLst>
              <a:ext uri="{FF2B5EF4-FFF2-40B4-BE49-F238E27FC236}">
                <a16:creationId xmlns:a16="http://schemas.microsoft.com/office/drawing/2014/main" id="{EDEF24D4-FE67-7EDB-9DC6-8D746E771061}"/>
              </a:ext>
            </a:extLst>
          </p:cNvPr>
          <p:cNvPicPr preferRelativeResize="0"/>
          <p:nvPr/>
        </p:nvPicPr>
        <p:blipFill>
          <a:blip r:embed="rId2">
            <a:alphaModFix/>
          </a:blip>
          <a:stretch>
            <a:fillRect/>
          </a:stretch>
        </p:blipFill>
        <p:spPr>
          <a:xfrm>
            <a:off x="6590494" y="1741836"/>
            <a:ext cx="5039833" cy="3374327"/>
          </a:xfrm>
          <a:prstGeom prst="rect">
            <a:avLst/>
          </a:prstGeom>
          <a:noFill/>
          <a:ln w="28575" cap="flat" cmpd="sng">
            <a:solidFill>
              <a:srgbClr val="FFDF00"/>
            </a:solidFill>
            <a:prstDash val="solid"/>
            <a:round/>
            <a:headEnd type="none" w="sm" len="sm"/>
            <a:tailEnd type="none" w="sm" len="sm"/>
          </a:ln>
        </p:spPr>
      </p:pic>
    </p:spTree>
    <p:extLst>
      <p:ext uri="{BB962C8B-B14F-4D97-AF65-F5344CB8AC3E}">
        <p14:creationId xmlns:p14="http://schemas.microsoft.com/office/powerpoint/2010/main" val="2925497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8ADD26A-E63E-0AB2-0452-6CEE1375CC64}"/>
              </a:ext>
            </a:extLst>
          </p:cNvPr>
          <p:cNvSpPr>
            <a:spLocks noGrp="1"/>
          </p:cNvSpPr>
          <p:nvPr>
            <p:ph type="ctrTitle"/>
          </p:nvPr>
        </p:nvSpPr>
        <p:spPr>
          <a:xfrm>
            <a:off x="767371" y="677056"/>
            <a:ext cx="7206856" cy="790501"/>
          </a:xfrm>
        </p:spPr>
        <p:txBody>
          <a:bodyPr/>
          <a:lstStyle/>
          <a:p>
            <a:r>
              <a:rPr lang="en-US" sz="3700" b="1" dirty="0"/>
              <a:t>Mission, Vocation &amp; Hope</a:t>
            </a:r>
          </a:p>
        </p:txBody>
      </p:sp>
      <p:sp>
        <p:nvSpPr>
          <p:cNvPr id="21" name="Text Placeholder 2">
            <a:extLst>
              <a:ext uri="{FF2B5EF4-FFF2-40B4-BE49-F238E27FC236}">
                <a16:creationId xmlns:a16="http://schemas.microsoft.com/office/drawing/2014/main" id="{17730103-37B2-B9D8-8697-4FE9F09F7A16}"/>
              </a:ext>
            </a:extLst>
          </p:cNvPr>
          <p:cNvSpPr>
            <a:spLocks noGrp="1"/>
          </p:cNvSpPr>
          <p:nvPr>
            <p:ph type="body" sz="quarter" idx="11"/>
          </p:nvPr>
        </p:nvSpPr>
        <p:spPr>
          <a:xfrm>
            <a:off x="823817" y="1715911"/>
            <a:ext cx="5996083" cy="4132439"/>
          </a:xfrm>
        </p:spPr>
        <p:txBody>
          <a:bodyPr>
            <a:normAutofit/>
          </a:bodyPr>
          <a:lstStyle/>
          <a:p>
            <a:pPr marL="0" indent="0">
              <a:buNone/>
            </a:pPr>
            <a:r>
              <a:rPr lang="en-AU" sz="2400" dirty="0"/>
              <a:t>From </a:t>
            </a:r>
            <a:r>
              <a:rPr lang="en-AU" sz="2400" i="1" dirty="0"/>
              <a:t>Drawing New Maps of Hope</a:t>
            </a:r>
            <a:r>
              <a:rPr lang="en-AU" sz="2400" dirty="0"/>
              <a:t>:</a:t>
            </a:r>
          </a:p>
          <a:p>
            <a:pPr marL="0" indent="0" algn="ctr">
              <a:buNone/>
            </a:pPr>
            <a:r>
              <a:rPr lang="en-US" sz="3200" b="1" i="1" dirty="0"/>
              <a:t>“education is one of the Church’s primary ways of living out its mission</a:t>
            </a:r>
            <a:r>
              <a:rPr lang="en-US" sz="3200" i="1" dirty="0"/>
              <a:t> and that educators themselves have a </a:t>
            </a:r>
            <a:r>
              <a:rPr lang="en-US" sz="3200" b="1" i="1" dirty="0"/>
              <a:t>vocation</a:t>
            </a:r>
            <a:r>
              <a:rPr lang="en-US" sz="3200" i="1" dirty="0"/>
              <a:t>—a call—to form hearts, minds, and communities in the light of the Gospel.”</a:t>
            </a:r>
          </a:p>
          <a:p>
            <a:endParaRPr lang="en-US" dirty="0"/>
          </a:p>
        </p:txBody>
      </p:sp>
      <p:sp>
        <p:nvSpPr>
          <p:cNvPr id="3" name="TextBox 2">
            <a:extLst>
              <a:ext uri="{FF2B5EF4-FFF2-40B4-BE49-F238E27FC236}">
                <a16:creationId xmlns:a16="http://schemas.microsoft.com/office/drawing/2014/main" id="{881D2FCE-0D51-D385-353A-1A1BA09E2704}"/>
              </a:ext>
            </a:extLst>
          </p:cNvPr>
          <p:cNvSpPr txBox="1"/>
          <p:nvPr/>
        </p:nvSpPr>
        <p:spPr>
          <a:xfrm>
            <a:off x="9375145" y="676044"/>
            <a:ext cx="2515283" cy="584775"/>
          </a:xfrm>
          <a:prstGeom prst="rect">
            <a:avLst/>
          </a:prstGeom>
          <a:solidFill>
            <a:srgbClr val="062970"/>
          </a:solidFill>
          <a:ln>
            <a:solidFill>
              <a:srgbClr val="002060"/>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rPr>
              <a:t>Engage</a:t>
            </a:r>
            <a:endParaRPr lang="en-US"/>
          </a:p>
        </p:txBody>
      </p:sp>
    </p:spTree>
    <p:extLst>
      <p:ext uri="{BB962C8B-B14F-4D97-AF65-F5344CB8AC3E}">
        <p14:creationId xmlns:p14="http://schemas.microsoft.com/office/powerpoint/2010/main" val="3658733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79A2D-7177-FC63-F1A7-C63019BFE007}"/>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653E58A4-3FFD-2F07-F4C5-82C811C7E22A}"/>
              </a:ext>
            </a:extLst>
          </p:cNvPr>
          <p:cNvSpPr>
            <a:spLocks noGrp="1"/>
          </p:cNvSpPr>
          <p:nvPr>
            <p:ph type="ctrTitle"/>
          </p:nvPr>
        </p:nvSpPr>
        <p:spPr>
          <a:xfrm>
            <a:off x="767371" y="677056"/>
            <a:ext cx="7206856" cy="790501"/>
          </a:xfrm>
        </p:spPr>
        <p:txBody>
          <a:bodyPr/>
          <a:lstStyle/>
          <a:p>
            <a:r>
              <a:rPr lang="en-US" sz="3700" b="1" dirty="0"/>
              <a:t>Mission, Vocation &amp; Hope</a:t>
            </a:r>
          </a:p>
        </p:txBody>
      </p:sp>
      <p:sp>
        <p:nvSpPr>
          <p:cNvPr id="21" name="Text Placeholder 2">
            <a:extLst>
              <a:ext uri="{FF2B5EF4-FFF2-40B4-BE49-F238E27FC236}">
                <a16:creationId xmlns:a16="http://schemas.microsoft.com/office/drawing/2014/main" id="{E69B8E0A-4096-40AC-6760-10227066BC75}"/>
              </a:ext>
            </a:extLst>
          </p:cNvPr>
          <p:cNvSpPr>
            <a:spLocks noGrp="1"/>
          </p:cNvSpPr>
          <p:nvPr>
            <p:ph type="body" sz="quarter" idx="11"/>
          </p:nvPr>
        </p:nvSpPr>
        <p:spPr>
          <a:xfrm>
            <a:off x="823816" y="1715911"/>
            <a:ext cx="5748433" cy="4465033"/>
          </a:xfrm>
        </p:spPr>
        <p:txBody>
          <a:bodyPr>
            <a:normAutofit/>
          </a:bodyPr>
          <a:lstStyle/>
          <a:p>
            <a:pPr marL="0" indent="0">
              <a:buNone/>
            </a:pPr>
            <a:r>
              <a:rPr lang="en-AU" sz="2400" dirty="0"/>
              <a:t>From </a:t>
            </a:r>
            <a:r>
              <a:rPr lang="en-AU" sz="2400" i="1" dirty="0"/>
              <a:t>Drawing New Maps of Hope</a:t>
            </a:r>
            <a:r>
              <a:rPr lang="en-AU" sz="2400" dirty="0"/>
              <a:t>:</a:t>
            </a:r>
          </a:p>
          <a:p>
            <a:pPr lvl="0"/>
            <a:r>
              <a:rPr lang="en-AU" sz="2400" dirty="0"/>
              <a:t>Education forms “</a:t>
            </a:r>
            <a:r>
              <a:rPr lang="en-AU" sz="2400" b="1" dirty="0"/>
              <a:t>the very fabric of evangelization</a:t>
            </a:r>
            <a:r>
              <a:rPr lang="en-AU" sz="2400" dirty="0"/>
              <a:t>… the Gospel becomes an educational gesture, a relationship, a culture.” (Preamble 1.1)</a:t>
            </a:r>
          </a:p>
          <a:p>
            <a:pPr lvl="0"/>
            <a:r>
              <a:rPr lang="en-AU" sz="2400" dirty="0"/>
              <a:t>When guided by Christ, communities “do not retreat, but are </a:t>
            </a:r>
            <a:r>
              <a:rPr lang="en-AU" sz="2400" b="1" dirty="0"/>
              <a:t>revitalized</a:t>
            </a:r>
            <a:r>
              <a:rPr lang="en-AU" sz="2400" dirty="0"/>
              <a:t>; they do not build walls, but </a:t>
            </a:r>
            <a:r>
              <a:rPr lang="en-AU" sz="2400" b="1" dirty="0"/>
              <a:t>bridges</a:t>
            </a:r>
            <a:r>
              <a:rPr lang="en-AU" sz="2400" dirty="0"/>
              <a:t>.” (Preamble 1.1)</a:t>
            </a:r>
          </a:p>
          <a:p>
            <a:endParaRPr lang="en-US" sz="2400" dirty="0"/>
          </a:p>
        </p:txBody>
      </p:sp>
      <p:sp>
        <p:nvSpPr>
          <p:cNvPr id="3" name="TextBox 2">
            <a:extLst>
              <a:ext uri="{FF2B5EF4-FFF2-40B4-BE49-F238E27FC236}">
                <a16:creationId xmlns:a16="http://schemas.microsoft.com/office/drawing/2014/main" id="{085E4F05-0108-EF9F-3988-B909614DEF5B}"/>
              </a:ext>
            </a:extLst>
          </p:cNvPr>
          <p:cNvSpPr txBox="1"/>
          <p:nvPr/>
        </p:nvSpPr>
        <p:spPr>
          <a:xfrm>
            <a:off x="9375145" y="676044"/>
            <a:ext cx="2515283" cy="584775"/>
          </a:xfrm>
          <a:prstGeom prst="rect">
            <a:avLst/>
          </a:prstGeom>
          <a:solidFill>
            <a:srgbClr val="062970"/>
          </a:solidFill>
          <a:ln>
            <a:solidFill>
              <a:srgbClr val="002060"/>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rPr>
              <a:t>Engage</a:t>
            </a:r>
            <a:endParaRPr lang="en-US"/>
          </a:p>
        </p:txBody>
      </p:sp>
    </p:spTree>
    <p:extLst>
      <p:ext uri="{BB962C8B-B14F-4D97-AF65-F5344CB8AC3E}">
        <p14:creationId xmlns:p14="http://schemas.microsoft.com/office/powerpoint/2010/main" val="1852246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03C7A-7486-9FE3-3773-DC1472D5B842}"/>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4783934B-214D-F693-136B-D5DDE0721610}"/>
              </a:ext>
            </a:extLst>
          </p:cNvPr>
          <p:cNvSpPr>
            <a:spLocks noGrp="1"/>
          </p:cNvSpPr>
          <p:nvPr>
            <p:ph type="ctrTitle"/>
          </p:nvPr>
        </p:nvSpPr>
        <p:spPr>
          <a:xfrm>
            <a:off x="767371" y="677056"/>
            <a:ext cx="7206856" cy="790501"/>
          </a:xfrm>
        </p:spPr>
        <p:txBody>
          <a:bodyPr/>
          <a:lstStyle/>
          <a:p>
            <a:r>
              <a:rPr lang="en-US" sz="3700" b="1" dirty="0"/>
              <a:t>Mission, Vocation &amp; Hope</a:t>
            </a:r>
          </a:p>
        </p:txBody>
      </p:sp>
      <p:sp>
        <p:nvSpPr>
          <p:cNvPr id="21" name="Text Placeholder 2">
            <a:extLst>
              <a:ext uri="{FF2B5EF4-FFF2-40B4-BE49-F238E27FC236}">
                <a16:creationId xmlns:a16="http://schemas.microsoft.com/office/drawing/2014/main" id="{66905197-C988-B59E-87AD-FA590599F02F}"/>
              </a:ext>
            </a:extLst>
          </p:cNvPr>
          <p:cNvSpPr>
            <a:spLocks noGrp="1"/>
          </p:cNvSpPr>
          <p:nvPr>
            <p:ph type="body" sz="quarter" idx="11"/>
          </p:nvPr>
        </p:nvSpPr>
        <p:spPr>
          <a:xfrm>
            <a:off x="823817" y="1715911"/>
            <a:ext cx="5511080" cy="4465033"/>
          </a:xfrm>
        </p:spPr>
        <p:txBody>
          <a:bodyPr>
            <a:normAutofit fontScale="92500" lnSpcReduction="10000"/>
          </a:bodyPr>
          <a:lstStyle/>
          <a:p>
            <a:pPr marL="0" indent="0">
              <a:buNone/>
            </a:pPr>
            <a:r>
              <a:rPr lang="en-AU" sz="2400" dirty="0"/>
              <a:t>From </a:t>
            </a:r>
            <a:r>
              <a:rPr lang="en-AU" sz="2400" i="1" dirty="0"/>
              <a:t>Drawing New Maps of Hope</a:t>
            </a:r>
            <a:r>
              <a:rPr lang="en-AU" sz="2400" dirty="0"/>
              <a:t>:</a:t>
            </a:r>
          </a:p>
          <a:p>
            <a:pPr lvl="0"/>
            <a:r>
              <a:rPr lang="en-AU" sz="2400" dirty="0"/>
              <a:t>Catholic education is a </a:t>
            </a:r>
            <a:r>
              <a:rPr lang="en-AU" sz="2400" b="1" dirty="0"/>
              <a:t>collective endeavour</a:t>
            </a:r>
            <a:endParaRPr lang="en-AU" sz="2400" dirty="0"/>
          </a:p>
          <a:p>
            <a:pPr lvl="0"/>
            <a:r>
              <a:rPr lang="en-AU" sz="2400" dirty="0"/>
              <a:t>Educators live a </a:t>
            </a:r>
            <a:r>
              <a:rPr lang="en-AU" sz="2400" b="1" dirty="0"/>
              <a:t>profession of promises</a:t>
            </a:r>
            <a:endParaRPr lang="en-AU" sz="2400" dirty="0"/>
          </a:p>
          <a:p>
            <a:pPr lvl="0"/>
            <a:r>
              <a:rPr lang="en-AU" sz="2400" dirty="0"/>
              <a:t>Schools are </a:t>
            </a:r>
            <a:r>
              <a:rPr lang="en-AU" sz="2400" b="1" dirty="0"/>
              <a:t>living environments</a:t>
            </a:r>
            <a:r>
              <a:rPr lang="en-AU" sz="2400" dirty="0"/>
              <a:t> of faith, culture, life</a:t>
            </a:r>
          </a:p>
          <a:p>
            <a:pPr lvl="0"/>
            <a:r>
              <a:rPr lang="en-AU" sz="2400" dirty="0"/>
              <a:t>Educators cultivate: </a:t>
            </a:r>
          </a:p>
          <a:p>
            <a:pPr lvl="1"/>
            <a:r>
              <a:rPr lang="en-AU" sz="2400" dirty="0"/>
              <a:t>A heart that listens</a:t>
            </a:r>
          </a:p>
          <a:p>
            <a:pPr lvl="1"/>
            <a:r>
              <a:rPr lang="en-AU" sz="2400" dirty="0"/>
              <a:t>A gaze that encourages</a:t>
            </a:r>
          </a:p>
          <a:p>
            <a:pPr lvl="1"/>
            <a:r>
              <a:rPr lang="en-AU" sz="2400" dirty="0"/>
              <a:t>An intelligence that discerns</a:t>
            </a:r>
          </a:p>
          <a:p>
            <a:endParaRPr lang="en-US" dirty="0"/>
          </a:p>
        </p:txBody>
      </p:sp>
      <p:sp>
        <p:nvSpPr>
          <p:cNvPr id="3" name="TextBox 2">
            <a:extLst>
              <a:ext uri="{FF2B5EF4-FFF2-40B4-BE49-F238E27FC236}">
                <a16:creationId xmlns:a16="http://schemas.microsoft.com/office/drawing/2014/main" id="{B096780F-36E3-5491-B141-CFA97C7BB9F6}"/>
              </a:ext>
            </a:extLst>
          </p:cNvPr>
          <p:cNvSpPr txBox="1"/>
          <p:nvPr/>
        </p:nvSpPr>
        <p:spPr>
          <a:xfrm>
            <a:off x="9375145" y="676044"/>
            <a:ext cx="2515283" cy="584775"/>
          </a:xfrm>
          <a:prstGeom prst="rect">
            <a:avLst/>
          </a:prstGeom>
          <a:solidFill>
            <a:srgbClr val="062970"/>
          </a:solidFill>
          <a:ln>
            <a:solidFill>
              <a:srgbClr val="002060"/>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rPr>
              <a:t>Engage</a:t>
            </a:r>
            <a:endParaRPr lang="en-US"/>
          </a:p>
        </p:txBody>
      </p:sp>
    </p:spTree>
    <p:extLst>
      <p:ext uri="{BB962C8B-B14F-4D97-AF65-F5344CB8AC3E}">
        <p14:creationId xmlns:p14="http://schemas.microsoft.com/office/powerpoint/2010/main" val="5263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Group 1032">
            <a:extLst>
              <a:ext uri="{FF2B5EF4-FFF2-40B4-BE49-F238E27FC236}">
                <a16:creationId xmlns:a16="http://schemas.microsoft.com/office/drawing/2014/main" id="{134CC3FF-7AA4-46F4-8B24-2F9383D86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1034" name="Rectangle 1033">
              <a:extLst>
                <a:ext uri="{FF2B5EF4-FFF2-40B4-BE49-F238E27FC236}">
                  <a16:creationId xmlns:a16="http://schemas.microsoft.com/office/drawing/2014/main" id="{275E42E8-8B96-4FF0-9DCC-7E2084C0F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78FEA8A4-ED0E-429C-884B-1599153B8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1D292B-CBFC-3C27-7006-CD05B69D16AD}"/>
              </a:ext>
            </a:extLst>
          </p:cNvPr>
          <p:cNvSpPr>
            <a:spLocks noGrp="1"/>
          </p:cNvSpPr>
          <p:nvPr>
            <p:ph type="title"/>
          </p:nvPr>
        </p:nvSpPr>
        <p:spPr>
          <a:xfrm>
            <a:off x="740584" y="859808"/>
            <a:ext cx="3543197" cy="2878986"/>
          </a:xfrm>
        </p:spPr>
        <p:txBody>
          <a:bodyPr vert="horz" lIns="91440" tIns="45720" rIns="91440" bIns="45720" rtlCol="0" anchor="ctr">
            <a:normAutofit/>
          </a:bodyPr>
          <a:lstStyle/>
          <a:p>
            <a:pPr algn="ctr"/>
            <a:r>
              <a:rPr lang="en-US" sz="4400" kern="1200">
                <a:solidFill>
                  <a:schemeClr val="bg1"/>
                </a:solidFill>
                <a:latin typeface="+mj-lt"/>
                <a:ea typeface="+mj-ea"/>
                <a:cs typeface="+mj-cs"/>
              </a:rPr>
              <a:t>Vocation as  “burning within them”</a:t>
            </a:r>
          </a:p>
          <a:p>
            <a:pPr algn="ctr"/>
            <a:endParaRPr lang="en-US" sz="4400" kern="1200">
              <a:solidFill>
                <a:schemeClr val="bg1"/>
              </a:solidFill>
              <a:latin typeface="+mj-lt"/>
              <a:ea typeface="+mj-ea"/>
              <a:cs typeface="+mj-cs"/>
            </a:endParaRPr>
          </a:p>
        </p:txBody>
      </p:sp>
      <p:grpSp>
        <p:nvGrpSpPr>
          <p:cNvPr id="1039" name="Graphic 4">
            <a:extLst>
              <a:ext uri="{FF2B5EF4-FFF2-40B4-BE49-F238E27FC236}">
                <a16:creationId xmlns:a16="http://schemas.microsoft.com/office/drawing/2014/main" id="{5F2AA49C-5AC0-41C7-BFAF-74B8D8293C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rgbClr val="FFFFFF"/>
          </a:solidFill>
        </p:grpSpPr>
        <p:sp>
          <p:nvSpPr>
            <p:cNvPr id="1040" name="Freeform: Shape 1039">
              <a:extLst>
                <a:ext uri="{FF2B5EF4-FFF2-40B4-BE49-F238E27FC236}">
                  <a16:creationId xmlns:a16="http://schemas.microsoft.com/office/drawing/2014/main" id="{88A750A0-64B5-41B2-B525-A914EB40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F8216C77-85C1-4BDC-87A8-7E7593320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471AED48-754E-41AC-9ECC-DB2597644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1043" name="Freeform: Shape 1042">
              <a:extLst>
                <a:ext uri="{FF2B5EF4-FFF2-40B4-BE49-F238E27FC236}">
                  <a16:creationId xmlns:a16="http://schemas.microsoft.com/office/drawing/2014/main" id="{48005417-D297-404F-82A5-8C4393E85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17F942D6-2D0C-4894-81F0-6F81714B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4FAD802E-9670-4B80-876B-3FF64D29A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838AF437-0BFB-40E4-ADA0-5749919AA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F8BC9C3D-CBBE-4D29-9DAC-98B3CAF39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048" name="Freeform: Shape 1047">
              <a:extLst>
                <a:ext uri="{FF2B5EF4-FFF2-40B4-BE49-F238E27FC236}">
                  <a16:creationId xmlns:a16="http://schemas.microsoft.com/office/drawing/2014/main" id="{A7016629-22ED-494E-9205-594895DA9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BFF3CC1E-0ED4-4599-9B4E-F057769B9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065A4B3A-F9A7-4FA6-A7F3-EA08E0BA1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783B6A14-A56D-4B95-8395-89CF53A0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49F0868B-B193-43B6-BB1E-1FF72993E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1054" name="Graphic 4">
            <a:extLst>
              <a:ext uri="{FF2B5EF4-FFF2-40B4-BE49-F238E27FC236}">
                <a16:creationId xmlns:a16="http://schemas.microsoft.com/office/drawing/2014/main" id="{BB32367D-C4F2-49D5-A586-298C7CA82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chemeClr val="bg1"/>
          </a:solidFill>
        </p:grpSpPr>
        <p:sp>
          <p:nvSpPr>
            <p:cNvPr id="1055" name="Freeform: Shape 1054">
              <a:extLst>
                <a:ext uri="{FF2B5EF4-FFF2-40B4-BE49-F238E27FC236}">
                  <a16:creationId xmlns:a16="http://schemas.microsoft.com/office/drawing/2014/main" id="{E1FF7EE7-ACA2-4BFF-BA75-7FAE93FBB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8647462E-B5E8-4F02-A1E4-BD0380A22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412CE109-6153-414A-B2D6-C4F9C6FA2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1058" name="Freeform: Shape 1057">
              <a:extLst>
                <a:ext uri="{FF2B5EF4-FFF2-40B4-BE49-F238E27FC236}">
                  <a16:creationId xmlns:a16="http://schemas.microsoft.com/office/drawing/2014/main" id="{DAF530F5-D68D-4BC8-8984-F1A8B5DE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2EB69747-F9DD-4B80-B488-D5565D0BC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73AFB787-B8A4-4269-9DA9-FF4A66030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6E682D93-25A6-4D91-9A81-3F247BBEE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9D5F48B5-53B4-4DA8-B929-6AFF50658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8CA195A3-2A74-4D13-A1B8-24765E26B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B98F1918-C39D-4713-AB21-685A94435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33592273-DEE6-42E1-B824-11D544332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12D6F82B-B619-4D8B-85AE-0E57103BA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6246C574-90D4-412B-9444-203F7C83C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A984CDE7-6DD7-12BE-B1F9-DD15FFA8BB25}"/>
              </a:ext>
            </a:extLst>
          </p:cNvPr>
          <p:cNvSpPr>
            <a:spLocks noGrp="1"/>
          </p:cNvSpPr>
          <p:nvPr>
            <p:ph type="body" sz="half" idx="2"/>
          </p:nvPr>
        </p:nvSpPr>
        <p:spPr>
          <a:xfrm>
            <a:off x="6477270" y="685804"/>
            <a:ext cx="4974771" cy="5600695"/>
          </a:xfrm>
        </p:spPr>
        <p:txBody>
          <a:bodyPr vert="horz" lIns="91440" tIns="45720" rIns="91440" bIns="45720" rtlCol="0">
            <a:normAutofit/>
          </a:bodyPr>
          <a:lstStyle/>
          <a:p>
            <a:r>
              <a:rPr lang="en-US" sz="2800" b="1" dirty="0">
                <a:solidFill>
                  <a:schemeClr val="bg1"/>
                </a:solidFill>
              </a:rPr>
              <a:t>Like Emmaus, educators feel a pull toward:</a:t>
            </a:r>
          </a:p>
          <a:p>
            <a:pPr marL="151765"/>
            <a:r>
              <a:rPr lang="en-US" sz="2800" dirty="0">
                <a:solidFill>
                  <a:schemeClr val="bg1"/>
                </a:solidFill>
              </a:rPr>
              <a:t>	Accompaniment</a:t>
            </a:r>
          </a:p>
          <a:p>
            <a:pPr marL="151765"/>
            <a:r>
              <a:rPr lang="en-US" sz="2800" dirty="0">
                <a:solidFill>
                  <a:schemeClr val="bg1"/>
                </a:solidFill>
              </a:rPr>
              <a:t>	Compassion</a:t>
            </a:r>
          </a:p>
          <a:p>
            <a:pPr marL="151765"/>
            <a:r>
              <a:rPr lang="en-US" sz="2800" dirty="0">
                <a:solidFill>
                  <a:schemeClr val="bg1"/>
                </a:solidFill>
              </a:rPr>
              <a:t>	Courageous hope</a:t>
            </a:r>
            <a:br>
              <a:rPr lang="en-US" sz="2800" dirty="0">
                <a:solidFill>
                  <a:schemeClr val="bg1"/>
                </a:solidFill>
              </a:rPr>
            </a:br>
            <a:r>
              <a:rPr lang="en-US" sz="2800" dirty="0">
                <a:solidFill>
                  <a:schemeClr val="bg1"/>
                </a:solidFill>
              </a:rPr>
              <a:t> </a:t>
            </a:r>
          </a:p>
          <a:p>
            <a:pPr marL="151765"/>
            <a:r>
              <a:rPr lang="en-US" sz="2800" b="1" i="1" dirty="0">
                <a:solidFill>
                  <a:schemeClr val="bg1"/>
                </a:solidFill>
              </a:rPr>
              <a:t>Your vocation is:</a:t>
            </a:r>
          </a:p>
          <a:p>
            <a:pPr marL="151765"/>
            <a:r>
              <a:rPr lang="en-US" sz="2800" dirty="0">
                <a:solidFill>
                  <a:schemeClr val="bg1"/>
                </a:solidFill>
              </a:rPr>
              <a:t>	</a:t>
            </a:r>
            <a:r>
              <a:rPr lang="en-US" sz="2800" dirty="0" err="1">
                <a:solidFill>
                  <a:schemeClr val="bg1"/>
                </a:solidFill>
              </a:rPr>
              <a:t>Evangelising</a:t>
            </a:r>
            <a:endParaRPr lang="en-US" sz="2800" dirty="0">
              <a:solidFill>
                <a:schemeClr val="bg1"/>
              </a:solidFill>
            </a:endParaRPr>
          </a:p>
          <a:p>
            <a:pPr marL="151765"/>
            <a:r>
              <a:rPr lang="en-US" sz="2800" dirty="0">
                <a:solidFill>
                  <a:schemeClr val="bg1"/>
                </a:solidFill>
              </a:rPr>
              <a:t>	Relational</a:t>
            </a:r>
          </a:p>
          <a:p>
            <a:pPr marL="151765"/>
            <a:r>
              <a:rPr lang="en-US" sz="2800" dirty="0">
                <a:solidFill>
                  <a:schemeClr val="bg1"/>
                </a:solidFill>
              </a:rPr>
              <a:t>	Hope‑bearing</a:t>
            </a:r>
          </a:p>
          <a:p>
            <a:pPr marL="151765"/>
            <a:r>
              <a:rPr lang="en-US" sz="2800" dirty="0">
                <a:solidFill>
                  <a:schemeClr val="bg1"/>
                </a:solidFill>
              </a:rPr>
              <a:t>	Transformative</a:t>
            </a:r>
          </a:p>
          <a:p>
            <a:pPr marL="380365" indent="-228600">
              <a:buFont typeface="Arial" panose="020B0604020202020204" pitchFamily="34" charset="0"/>
              <a:buChar char="•"/>
            </a:pPr>
            <a:endParaRPr lang="en-US" dirty="0">
              <a:solidFill>
                <a:schemeClr val="bg1"/>
              </a:solidFill>
            </a:endParaRPr>
          </a:p>
          <a:p>
            <a:pPr marL="380365" indent="-228600">
              <a:buFont typeface="Arial" panose="020B0604020202020204" pitchFamily="34" charset="0"/>
              <a:buChar char="•"/>
            </a:pPr>
            <a:endParaRPr lang="en-US" dirty="0">
              <a:solidFill>
                <a:schemeClr val="bg1"/>
              </a:solidFill>
            </a:endParaRPr>
          </a:p>
        </p:txBody>
      </p:sp>
      <p:pic>
        <p:nvPicPr>
          <p:cNvPr id="1026" name="Picture 2" descr="Os discipulos na estrada para  para Emaus">
            <a:extLst>
              <a:ext uri="{FF2B5EF4-FFF2-40B4-BE49-F238E27FC236}">
                <a16:creationId xmlns:a16="http://schemas.microsoft.com/office/drawing/2014/main" id="{EF024AE2-070C-182F-5680-F9ED106D1F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1713" y="3430545"/>
            <a:ext cx="3634674" cy="2565652"/>
          </a:xfrm>
          <a:prstGeom prst="rect">
            <a:avLst/>
          </a:prstGeom>
          <a:solidFill>
            <a:srgbClr val="FFFFFF"/>
          </a:solidFill>
        </p:spPr>
      </p:pic>
    </p:spTree>
    <p:extLst>
      <p:ext uri="{BB962C8B-B14F-4D97-AF65-F5344CB8AC3E}">
        <p14:creationId xmlns:p14="http://schemas.microsoft.com/office/powerpoint/2010/main" val="800108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F4BC8-1428-222D-37BD-BFE47B668EE1}"/>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66BEDDC2-8487-D606-528A-4A182BC2B5DC}"/>
              </a:ext>
            </a:extLst>
          </p:cNvPr>
          <p:cNvSpPr>
            <a:spLocks noGrp="1"/>
          </p:cNvSpPr>
          <p:nvPr>
            <p:ph type="title"/>
          </p:nvPr>
        </p:nvSpPr>
        <p:spPr>
          <a:xfrm>
            <a:off x="839788" y="457200"/>
            <a:ext cx="3932237" cy="1600200"/>
          </a:xfrm>
        </p:spPr>
        <p:txBody>
          <a:bodyPr vert="horz" lIns="91440" tIns="45720" rIns="91440" bIns="45720" rtlCol="0" anchor="b">
            <a:normAutofit/>
          </a:bodyPr>
          <a:lstStyle/>
          <a:p>
            <a:r>
              <a:rPr lang="en-US" b="1" kern="1200">
                <a:latin typeface="+mj-lt"/>
                <a:ea typeface="+mj-ea"/>
                <a:cs typeface="+mj-cs"/>
              </a:rPr>
              <a:t>Towards Deeper Learning</a:t>
            </a:r>
          </a:p>
        </p:txBody>
      </p:sp>
      <p:graphicFrame>
        <p:nvGraphicFramePr>
          <p:cNvPr id="25" name="Text Placeholder 2">
            <a:extLst>
              <a:ext uri="{FF2B5EF4-FFF2-40B4-BE49-F238E27FC236}">
                <a16:creationId xmlns:a16="http://schemas.microsoft.com/office/drawing/2014/main" id="{CD20F4D0-5706-DBF5-1318-BBE645A9CDD9}"/>
              </a:ext>
            </a:extLst>
          </p:cNvPr>
          <p:cNvGraphicFramePr/>
          <p:nvPr>
            <p:extLst>
              <p:ext uri="{D42A27DB-BD31-4B8C-83A1-F6EECF244321}">
                <p14:modId xmlns:p14="http://schemas.microsoft.com/office/powerpoint/2010/main" val="1922247658"/>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Reimagining Jesus and his disciples walking to Emmaus in a digital watercolor on a white canvas.">
            <a:extLst>
              <a:ext uri="{FF2B5EF4-FFF2-40B4-BE49-F238E27FC236}">
                <a16:creationId xmlns:a16="http://schemas.microsoft.com/office/drawing/2014/main" id="{394AF7ED-2DE2-4EB1-E120-9299A5FE96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046" y="2613805"/>
            <a:ext cx="408622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59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 up of green clover">
            <a:extLst>
              <a:ext uri="{FF2B5EF4-FFF2-40B4-BE49-F238E27FC236}">
                <a16:creationId xmlns:a16="http://schemas.microsoft.com/office/drawing/2014/main" id="{560FB033-2D8B-BFC7-C646-35176DDC8081}"/>
              </a:ext>
            </a:extLst>
          </p:cNvPr>
          <p:cNvPicPr>
            <a:picLocks noChangeAspect="1"/>
          </p:cNvPicPr>
          <p:nvPr/>
        </p:nvPicPr>
        <p:blipFill>
          <a:blip r:embed="rId2"/>
          <a:srcRect t="12754" b="2660"/>
          <a:stretch>
            <a:fillRect/>
          </a:stretch>
        </p:blipFill>
        <p:spPr>
          <a:xfrm>
            <a:off x="1" y="1"/>
            <a:ext cx="12192000" cy="6857999"/>
          </a:xfrm>
          <a:prstGeom prst="rect">
            <a:avLst/>
          </a:prstGeom>
          <a:noFill/>
        </p:spPr>
      </p:pic>
      <p:sp useBgFill="1">
        <p:nvSpPr>
          <p:cNvPr id="13" name="Freeform: Shape 1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A62F3600-3D73-2974-34F8-2E6BF9B53E49}"/>
              </a:ext>
            </a:extLst>
          </p:cNvPr>
          <p:cNvSpPr txBox="1"/>
          <p:nvPr/>
        </p:nvSpPr>
        <p:spPr>
          <a:xfrm>
            <a:off x="6651086" y="1274663"/>
            <a:ext cx="4458446" cy="43823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2000" b="1" dirty="0"/>
              <a:t>Walking in the Footsteps of St Patrick</a:t>
            </a:r>
            <a:endParaRPr lang="en-US" sz="2000" dirty="0"/>
          </a:p>
          <a:p>
            <a:pPr>
              <a:lnSpc>
                <a:spcPct val="90000"/>
              </a:lnSpc>
              <a:spcAft>
                <a:spcPts val="600"/>
              </a:spcAft>
            </a:pPr>
            <a:r>
              <a:rPr lang="en-US" sz="2000" dirty="0"/>
              <a:t>St Patrick models:</a:t>
            </a:r>
          </a:p>
          <a:p>
            <a:pPr lvl="0" indent="-228600">
              <a:lnSpc>
                <a:spcPct val="90000"/>
              </a:lnSpc>
              <a:spcAft>
                <a:spcPts val="600"/>
              </a:spcAft>
              <a:buFont typeface="Arial" panose="020B0604020202020204" pitchFamily="34" charset="0"/>
              <a:buChar char="•"/>
            </a:pPr>
            <a:r>
              <a:rPr lang="en-US" sz="2000" dirty="0"/>
              <a:t>Walking with the marginalised</a:t>
            </a:r>
          </a:p>
          <a:p>
            <a:pPr lvl="0" indent="-228600">
              <a:lnSpc>
                <a:spcPct val="90000"/>
              </a:lnSpc>
              <a:spcAft>
                <a:spcPts val="600"/>
              </a:spcAft>
              <a:buFont typeface="Arial" panose="020B0604020202020204" pitchFamily="34" charset="0"/>
              <a:buChar char="•"/>
            </a:pPr>
            <a:r>
              <a:rPr lang="en-US" sz="2000" dirty="0"/>
              <a:t>Listening deeply</a:t>
            </a:r>
          </a:p>
          <a:p>
            <a:pPr lvl="0" indent="-228600">
              <a:lnSpc>
                <a:spcPct val="90000"/>
              </a:lnSpc>
              <a:spcAft>
                <a:spcPts val="600"/>
              </a:spcAft>
              <a:buFont typeface="Arial" panose="020B0604020202020204" pitchFamily="34" charset="0"/>
              <a:buChar char="•"/>
            </a:pPr>
            <a:r>
              <a:rPr lang="en-US" sz="2000" dirty="0"/>
              <a:t>Courage in mission</a:t>
            </a:r>
          </a:p>
          <a:p>
            <a:pPr lvl="0" indent="-228600">
              <a:lnSpc>
                <a:spcPct val="90000"/>
              </a:lnSpc>
              <a:spcAft>
                <a:spcPts val="600"/>
              </a:spcAft>
              <a:buFont typeface="Arial" panose="020B0604020202020204" pitchFamily="34" charset="0"/>
              <a:buChar char="•"/>
            </a:pPr>
            <a:r>
              <a:rPr lang="en-US" sz="2000" dirty="0"/>
              <a:t>Evangelising through relationship</a:t>
            </a:r>
          </a:p>
          <a:p>
            <a:pPr lvl="0" indent="-228600">
              <a:lnSpc>
                <a:spcPct val="90000"/>
              </a:lnSpc>
              <a:spcAft>
                <a:spcPts val="600"/>
              </a:spcAft>
              <a:buFont typeface="Arial" panose="020B0604020202020204" pitchFamily="34" charset="0"/>
              <a:buChar char="•"/>
            </a:pPr>
            <a:r>
              <a:rPr lang="en-US" sz="2000" dirty="0"/>
              <a:t>Hope in uncertainty</a:t>
            </a:r>
          </a:p>
          <a:p>
            <a:pPr>
              <a:lnSpc>
                <a:spcPct val="90000"/>
              </a:lnSpc>
              <a:spcAft>
                <a:spcPts val="600"/>
              </a:spcAft>
            </a:pPr>
            <a:endParaRPr lang="en-US" sz="2000" b="1" dirty="0"/>
          </a:p>
          <a:p>
            <a:pPr>
              <a:lnSpc>
                <a:spcPct val="90000"/>
              </a:lnSpc>
              <a:spcAft>
                <a:spcPts val="600"/>
              </a:spcAft>
            </a:pPr>
            <a:r>
              <a:rPr lang="en-US" sz="2000" b="1" dirty="0"/>
              <a:t>Reflection Prompt:</a:t>
            </a:r>
            <a:br>
              <a:rPr lang="en-US" sz="2000" dirty="0"/>
            </a:br>
            <a:r>
              <a:rPr lang="en-US" sz="2000" dirty="0"/>
              <a:t>Where am I called to walk in Patrick’s footsteps?</a:t>
            </a:r>
          </a:p>
          <a:p>
            <a:pPr indent="-228600">
              <a:lnSpc>
                <a:spcPct val="90000"/>
              </a:lnSpc>
              <a:spcAft>
                <a:spcPts val="600"/>
              </a:spcAft>
              <a:buFont typeface="Arial" panose="020B0604020202020204" pitchFamily="34" charset="0"/>
              <a:buChar char="•"/>
            </a:pPr>
            <a:endParaRPr lang="en-US" sz="1700" dirty="0"/>
          </a:p>
        </p:txBody>
      </p:sp>
      <p:sp>
        <p:nvSpPr>
          <p:cNvPr id="15" name="Freeform: Shape 14">
            <a:extLst>
              <a:ext uri="{FF2B5EF4-FFF2-40B4-BE49-F238E27FC236}">
                <a16:creationId xmlns:a16="http://schemas.microsoft.com/office/drawing/2014/main" id="{DD0D366F-455D-4298-97E9-89785ADAE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6434"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094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8ADD26A-E63E-0AB2-0452-6CEE1375CC64}"/>
              </a:ext>
            </a:extLst>
          </p:cNvPr>
          <p:cNvSpPr>
            <a:spLocks noGrp="1"/>
          </p:cNvSpPr>
          <p:nvPr>
            <p:ph type="ctrTitle"/>
          </p:nvPr>
        </p:nvSpPr>
        <p:spPr>
          <a:xfrm>
            <a:off x="767371" y="677056"/>
            <a:ext cx="5001253" cy="790501"/>
          </a:xfrm>
        </p:spPr>
        <p:txBody>
          <a:bodyPr/>
          <a:lstStyle/>
          <a:p>
            <a:r>
              <a:rPr kumimoji="0" lang="en-AU" sz="3733" b="0" i="0" u="none" strike="noStrike" kern="1200" cap="none" spc="0" normalizeH="0" baseline="0" noProof="0" dirty="0">
                <a:ln>
                  <a:noFill/>
                </a:ln>
                <a:solidFill>
                  <a:srgbClr val="FFDF00"/>
                </a:solidFill>
                <a:effectLst/>
                <a:uLnTx/>
                <a:uFillTx/>
                <a:cs typeface="Arial"/>
                <a:sym typeface="Arial"/>
              </a:rPr>
              <a:t>Embark</a:t>
            </a:r>
            <a:endParaRPr lang="en-US" sz="3700" b="1" dirty="0"/>
          </a:p>
        </p:txBody>
      </p:sp>
      <p:sp>
        <p:nvSpPr>
          <p:cNvPr id="21" name="Text Placeholder 2">
            <a:extLst>
              <a:ext uri="{FF2B5EF4-FFF2-40B4-BE49-F238E27FC236}">
                <a16:creationId xmlns:a16="http://schemas.microsoft.com/office/drawing/2014/main" id="{17730103-37B2-B9D8-8697-4FE9F09F7A16}"/>
              </a:ext>
            </a:extLst>
          </p:cNvPr>
          <p:cNvSpPr>
            <a:spLocks noGrp="1"/>
          </p:cNvSpPr>
          <p:nvPr>
            <p:ph type="body" sz="quarter" idx="11"/>
          </p:nvPr>
        </p:nvSpPr>
        <p:spPr>
          <a:xfrm>
            <a:off x="767371" y="1467557"/>
            <a:ext cx="5001253" cy="4465033"/>
          </a:xfrm>
        </p:spPr>
        <p:txBody>
          <a:bodyPr/>
          <a:lstStyle/>
          <a:p>
            <a:pPr marL="0" marR="0" lvl="0" indent="0" algn="l" defTabSz="914400" rtl="0" eaLnBrk="1" fontAlgn="auto" latinLnBrk="0" hangingPunct="1">
              <a:lnSpc>
                <a:spcPct val="115000"/>
              </a:lnSpc>
              <a:spcBef>
                <a:spcPts val="1600"/>
              </a:spcBef>
              <a:spcAft>
                <a:spcPts val="0"/>
              </a:spcAft>
              <a:buClr>
                <a:srgbClr val="FFDF00"/>
              </a:buClr>
              <a:buSzPts val="1600"/>
              <a:buFont typeface="Arial"/>
              <a:buNone/>
              <a:tabLst/>
              <a:defRPr/>
            </a:pPr>
            <a:r>
              <a:rPr kumimoji="0" lang="en-AU" sz="1733" b="0" i="0" u="none" strike="noStrike" kern="1200" cap="none" spc="0" normalizeH="0" baseline="0" noProof="0" dirty="0">
                <a:ln>
                  <a:noFill/>
                </a:ln>
                <a:solidFill>
                  <a:prstClr val="white"/>
                </a:solidFill>
                <a:effectLst/>
                <a:uLnTx/>
                <a:uFillTx/>
                <a:ea typeface="Helvetica Neue"/>
                <a:cs typeface="Helvetica Neue"/>
                <a:sym typeface="Helvetica Neue"/>
              </a:rPr>
              <a:t>Discipleship is a personal encounter with Jesus Christ that leads a person to engage more deeply with the life of faith and embark on a lifelong journey as a member of the Church. Thus, discipleship invites us to:</a:t>
            </a:r>
          </a:p>
          <a:p>
            <a:pPr marL="609570" marR="0" lvl="0" indent="-414846" algn="l" defTabSz="914400" rtl="0" eaLnBrk="1" fontAlgn="auto" latinLnBrk="0" hangingPunct="1">
              <a:lnSpc>
                <a:spcPct val="115000"/>
              </a:lnSpc>
              <a:spcBef>
                <a:spcPts val="1600"/>
              </a:spcBef>
              <a:spcAft>
                <a:spcPts val="0"/>
              </a:spcAft>
              <a:buClr>
                <a:prstClr val="white"/>
              </a:buClr>
              <a:buSzPts val="1300"/>
              <a:buFont typeface="Helvetica Neue"/>
              <a:buChar char="●"/>
              <a:tabLst/>
              <a:defRPr/>
            </a:pPr>
            <a:r>
              <a:rPr kumimoji="0" lang="en-AU" sz="1733" b="1" i="0" u="none" strike="noStrike" kern="1200" cap="none" spc="0" normalizeH="0" baseline="0" noProof="0" dirty="0">
                <a:ln>
                  <a:noFill/>
                </a:ln>
                <a:solidFill>
                  <a:prstClr val="white"/>
                </a:solidFill>
                <a:effectLst/>
                <a:uLnTx/>
                <a:uFillTx/>
                <a:ea typeface="Helvetica Neue"/>
                <a:cs typeface="Helvetica Neue"/>
                <a:sym typeface="Helvetica Neue"/>
              </a:rPr>
              <a:t>encounter</a:t>
            </a:r>
            <a:r>
              <a:rPr kumimoji="0" lang="en-AU" sz="1733" b="0" i="0" u="none" strike="noStrike" kern="1200" cap="none" spc="0" normalizeH="0" baseline="0" noProof="0" dirty="0">
                <a:ln>
                  <a:noFill/>
                </a:ln>
                <a:solidFill>
                  <a:prstClr val="white"/>
                </a:solidFill>
                <a:effectLst/>
                <a:uLnTx/>
                <a:uFillTx/>
                <a:ea typeface="Helvetica Neue"/>
                <a:cs typeface="Helvetica Neue"/>
                <a:sym typeface="Helvetica Neue"/>
              </a:rPr>
              <a:t> Jesus, and to respond to this initial encounter by following him</a:t>
            </a:r>
          </a:p>
          <a:p>
            <a:pPr marL="609570" marR="0" lvl="0" indent="-414846" algn="l" defTabSz="914400" rtl="0" eaLnBrk="1" fontAlgn="auto" latinLnBrk="0" hangingPunct="1">
              <a:lnSpc>
                <a:spcPct val="115000"/>
              </a:lnSpc>
              <a:spcBef>
                <a:spcPts val="0"/>
              </a:spcBef>
              <a:spcAft>
                <a:spcPts val="0"/>
              </a:spcAft>
              <a:buClr>
                <a:prstClr val="white"/>
              </a:buClr>
              <a:buSzPts val="1300"/>
              <a:buFont typeface="Helvetica Neue"/>
              <a:buChar char="●"/>
              <a:tabLst/>
              <a:defRPr/>
            </a:pPr>
            <a:r>
              <a:rPr kumimoji="0" lang="en-AU" sz="1733" b="1" i="0" u="none" strike="noStrike" kern="1200" cap="none" spc="0" normalizeH="0" baseline="0" noProof="0" dirty="0">
                <a:ln>
                  <a:noFill/>
                </a:ln>
                <a:solidFill>
                  <a:prstClr val="white"/>
                </a:solidFill>
                <a:effectLst/>
                <a:uLnTx/>
                <a:uFillTx/>
                <a:ea typeface="Helvetica Neue"/>
                <a:cs typeface="Helvetica Neue"/>
                <a:sym typeface="Helvetica Neue"/>
              </a:rPr>
              <a:t>engage</a:t>
            </a:r>
            <a:r>
              <a:rPr kumimoji="0" lang="en-AU" sz="1733" b="0" i="0" u="none" strike="noStrike" kern="1200" cap="none" spc="0" normalizeH="0" baseline="0" noProof="0" dirty="0">
                <a:ln>
                  <a:noFill/>
                </a:ln>
                <a:solidFill>
                  <a:prstClr val="white"/>
                </a:solidFill>
                <a:effectLst/>
                <a:uLnTx/>
                <a:uFillTx/>
                <a:ea typeface="Helvetica Neue"/>
                <a:cs typeface="Helvetica Neue"/>
                <a:sym typeface="Helvetica Neue"/>
              </a:rPr>
              <a:t> with the kerygma, assimilating it into every aspect of life as we grow in knowledge and love of Jesus</a:t>
            </a:r>
          </a:p>
          <a:p>
            <a:pPr marL="609570" marR="0" lvl="0" indent="-414846" algn="l" defTabSz="914400" rtl="0" eaLnBrk="1" fontAlgn="auto" latinLnBrk="0" hangingPunct="1">
              <a:lnSpc>
                <a:spcPct val="115000"/>
              </a:lnSpc>
              <a:spcBef>
                <a:spcPts val="0"/>
              </a:spcBef>
              <a:spcAft>
                <a:spcPts val="0"/>
              </a:spcAft>
              <a:buClr>
                <a:srgbClr val="FFDF00"/>
              </a:buClr>
              <a:buSzPts val="1300"/>
              <a:buFont typeface="Helvetica Neue"/>
              <a:buChar char="●"/>
              <a:tabLst/>
              <a:defRPr/>
            </a:pPr>
            <a:r>
              <a:rPr kumimoji="0" lang="en-AU" sz="1733" b="1" i="0" u="none" strike="noStrike" kern="1200" cap="none" spc="0" normalizeH="0" baseline="0" noProof="0" dirty="0">
                <a:ln>
                  <a:noFill/>
                </a:ln>
                <a:solidFill>
                  <a:srgbClr val="FFDF00"/>
                </a:solidFill>
                <a:effectLst/>
                <a:uLnTx/>
                <a:uFillTx/>
                <a:ea typeface="Helvetica Neue"/>
                <a:cs typeface="Helvetica Neue"/>
                <a:sym typeface="Helvetica Neue"/>
              </a:rPr>
              <a:t>embark</a:t>
            </a:r>
            <a:r>
              <a:rPr kumimoji="0" lang="en-AU" sz="1733" b="0" i="0" u="none" strike="noStrike" kern="1200" cap="none" spc="0" normalizeH="0" baseline="0" noProof="0" dirty="0">
                <a:ln>
                  <a:noFill/>
                </a:ln>
                <a:solidFill>
                  <a:srgbClr val="FFDF00"/>
                </a:solidFill>
                <a:effectLst/>
                <a:uLnTx/>
                <a:uFillTx/>
                <a:ea typeface="Helvetica Neue"/>
                <a:cs typeface="Helvetica Neue"/>
                <a:sym typeface="Helvetica Neue"/>
              </a:rPr>
              <a:t> on a life of mission as we discern the unique call of Jesus to share the Gospel, build the kingdom and convey the joy of the Good News to others.</a:t>
            </a:r>
            <a:endParaRPr kumimoji="0" lang="en-AU" sz="2133" b="0" i="0" u="none" strike="noStrike" kern="1200" cap="none" spc="0" normalizeH="0" baseline="0" noProof="0" dirty="0">
              <a:ln>
                <a:noFill/>
              </a:ln>
              <a:solidFill>
                <a:srgbClr val="FFDF00"/>
              </a:solidFill>
              <a:effectLst/>
              <a:uLnTx/>
              <a:uFillTx/>
              <a:cs typeface="Arial"/>
              <a:sym typeface="Arial"/>
            </a:endParaRPr>
          </a:p>
          <a:p>
            <a:endParaRPr lang="en-US" dirty="0"/>
          </a:p>
        </p:txBody>
      </p:sp>
      <p:pic>
        <p:nvPicPr>
          <p:cNvPr id="2" name="Google Shape;204;p37">
            <a:extLst>
              <a:ext uri="{FF2B5EF4-FFF2-40B4-BE49-F238E27FC236}">
                <a16:creationId xmlns:a16="http://schemas.microsoft.com/office/drawing/2014/main" id="{A94B8287-6AD5-BC32-E5AD-E2ABC7726CEF}"/>
              </a:ext>
            </a:extLst>
          </p:cNvPr>
          <p:cNvPicPr preferRelativeResize="0"/>
          <p:nvPr/>
        </p:nvPicPr>
        <p:blipFill>
          <a:blip r:embed="rId2">
            <a:alphaModFix/>
          </a:blip>
          <a:stretch>
            <a:fillRect/>
          </a:stretch>
        </p:blipFill>
        <p:spPr>
          <a:xfrm>
            <a:off x="6423378" y="108311"/>
            <a:ext cx="5161281" cy="6451601"/>
          </a:xfrm>
          <a:prstGeom prst="rect">
            <a:avLst/>
          </a:prstGeom>
          <a:noFill/>
          <a:ln w="28575" cap="flat" cmpd="sng">
            <a:solidFill>
              <a:srgbClr val="FFDF00"/>
            </a:solidFill>
            <a:prstDash val="solid"/>
            <a:round/>
            <a:headEnd type="none" w="sm" len="sm"/>
            <a:tailEnd type="none" w="sm" len="sm"/>
          </a:ln>
        </p:spPr>
      </p:pic>
    </p:spTree>
    <p:extLst>
      <p:ext uri="{BB962C8B-B14F-4D97-AF65-F5344CB8AC3E}">
        <p14:creationId xmlns:p14="http://schemas.microsoft.com/office/powerpoint/2010/main" val="3797225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The Coaching Notebook: Your Important End of Year Reflection Tool - Lesley  University">
            <a:extLst>
              <a:ext uri="{FF2B5EF4-FFF2-40B4-BE49-F238E27FC236}">
                <a16:creationId xmlns:a16="http://schemas.microsoft.com/office/drawing/2014/main" id="{9F301A0C-56BC-5684-6AF7-4FDD44A7F9AF}"/>
              </a:ext>
            </a:extLst>
          </p:cNvPr>
          <p:cNvPicPr>
            <a:picLocks noChangeAspect="1"/>
          </p:cNvPicPr>
          <p:nvPr/>
        </p:nvPicPr>
        <p:blipFill>
          <a:blip r:embed="rId2">
            <a:alphaModFix amt="60000"/>
          </a:blip>
          <a:srcRect t="2061" b="4189"/>
          <a:stretch>
            <a:fillRect/>
          </a:stretch>
        </p:blipFill>
        <p:spPr>
          <a:xfrm>
            <a:off x="0" y="-2"/>
            <a:ext cx="12192001" cy="6857990"/>
          </a:xfrm>
          <a:prstGeom prst="rect">
            <a:avLst/>
          </a:prstGeom>
        </p:spPr>
      </p:pic>
      <p:sp>
        <p:nvSpPr>
          <p:cNvPr id="2" name="Title 1">
            <a:extLst>
              <a:ext uri="{FF2B5EF4-FFF2-40B4-BE49-F238E27FC236}">
                <a16:creationId xmlns:a16="http://schemas.microsoft.com/office/drawing/2014/main" id="{B74B5859-14CD-DA4E-15B0-2FC525740D11}"/>
              </a:ext>
            </a:extLst>
          </p:cNvPr>
          <p:cNvSpPr>
            <a:spLocks noGrp="1"/>
          </p:cNvSpPr>
          <p:nvPr>
            <p:ph type="title"/>
          </p:nvPr>
        </p:nvSpPr>
        <p:spPr>
          <a:xfrm>
            <a:off x="838199" y="1671570"/>
            <a:ext cx="5155261" cy="1390607"/>
          </a:xfrm>
        </p:spPr>
        <p:txBody>
          <a:bodyPr anchor="t">
            <a:normAutofit/>
          </a:bodyPr>
          <a:lstStyle/>
          <a:p>
            <a:r>
              <a:rPr lang="en-GB" dirty="0">
                <a:solidFill>
                  <a:srgbClr val="FFFFFF"/>
                </a:solidFill>
                <a:latin typeface="Aptos Display"/>
              </a:rPr>
              <a:t>Catechesis and Evangelisation</a:t>
            </a:r>
          </a:p>
          <a:p>
            <a:endParaRPr lang="en-GB" dirty="0">
              <a:solidFill>
                <a:srgbClr val="FFFFFF"/>
              </a:solidFill>
            </a:endParaRPr>
          </a:p>
        </p:txBody>
      </p:sp>
      <p:sp>
        <p:nvSpPr>
          <p:cNvPr id="3" name="Content Placeholder 2">
            <a:extLst>
              <a:ext uri="{FF2B5EF4-FFF2-40B4-BE49-F238E27FC236}">
                <a16:creationId xmlns:a16="http://schemas.microsoft.com/office/drawing/2014/main" id="{C52C3E41-3A7D-AE13-A303-AA88C6E5C6C9}"/>
              </a:ext>
            </a:extLst>
          </p:cNvPr>
          <p:cNvSpPr>
            <a:spLocks noGrp="1"/>
          </p:cNvSpPr>
          <p:nvPr>
            <p:ph idx="1"/>
          </p:nvPr>
        </p:nvSpPr>
        <p:spPr>
          <a:xfrm>
            <a:off x="5840593" y="1545618"/>
            <a:ext cx="5513208" cy="4355452"/>
          </a:xfrm>
        </p:spPr>
        <p:txBody>
          <a:bodyPr vert="horz" lIns="91440" tIns="45720" rIns="91440" bIns="45720" rtlCol="0" anchor="t">
            <a:normAutofit fontScale="92500" lnSpcReduction="20000"/>
          </a:bodyPr>
          <a:lstStyle/>
          <a:p>
            <a:pPr marL="0" indent="0">
              <a:buNone/>
            </a:pPr>
            <a:r>
              <a:rPr lang="en-AU" dirty="0">
                <a:solidFill>
                  <a:schemeClr val="bg1"/>
                </a:solidFill>
              </a:rPr>
              <a:t>As educators, we are invited to recognise that:</a:t>
            </a:r>
            <a:endParaRPr lang="en-US"/>
          </a:p>
          <a:p>
            <a:endParaRPr lang="en-AU" dirty="0">
              <a:solidFill>
                <a:schemeClr val="bg1"/>
              </a:solidFill>
            </a:endParaRPr>
          </a:p>
          <a:p>
            <a:pPr marL="0" lvl="0" indent="0">
              <a:buNone/>
            </a:pPr>
            <a:r>
              <a:rPr lang="en-AU" b="1" dirty="0">
                <a:solidFill>
                  <a:schemeClr val="bg1"/>
                </a:solidFill>
              </a:rPr>
              <a:t>Christ still walks with us</a:t>
            </a:r>
            <a:r>
              <a:rPr lang="en-AU" dirty="0">
                <a:solidFill>
                  <a:schemeClr val="bg1"/>
                </a:solidFill>
              </a:rPr>
              <a:t> on our own Emmaus roads.</a:t>
            </a:r>
          </a:p>
          <a:p>
            <a:pPr marL="0" lvl="0" indent="0">
              <a:buNone/>
            </a:pPr>
            <a:r>
              <a:rPr lang="en-AU" b="1" dirty="0">
                <a:solidFill>
                  <a:schemeClr val="bg1"/>
                </a:solidFill>
              </a:rPr>
              <a:t>We are called to draw new maps of hope</a:t>
            </a:r>
            <a:r>
              <a:rPr lang="en-AU" dirty="0">
                <a:solidFill>
                  <a:schemeClr val="bg1"/>
                </a:solidFill>
              </a:rPr>
              <a:t> for the students and communities entrusted to us.</a:t>
            </a:r>
          </a:p>
          <a:p>
            <a:pPr marL="0" lvl="0" indent="0">
              <a:buNone/>
            </a:pPr>
            <a:r>
              <a:rPr lang="en-AU" b="1" dirty="0">
                <a:solidFill>
                  <a:schemeClr val="bg1"/>
                </a:solidFill>
              </a:rPr>
              <a:t>We, like St Patrick, </a:t>
            </a:r>
            <a:r>
              <a:rPr lang="en-AU" dirty="0">
                <a:solidFill>
                  <a:schemeClr val="bg1"/>
                </a:solidFill>
              </a:rPr>
              <a:t>carry the Gospel not only in our words but in our presence, relationships, and everyday gestures.</a:t>
            </a:r>
          </a:p>
        </p:txBody>
      </p:sp>
      <p:sp>
        <p:nvSpPr>
          <p:cNvPr id="8" name="TextBox 7">
            <a:extLst>
              <a:ext uri="{FF2B5EF4-FFF2-40B4-BE49-F238E27FC236}">
                <a16:creationId xmlns:a16="http://schemas.microsoft.com/office/drawing/2014/main" id="{B7DBB759-E749-FB72-7106-77EA5F88EB9C}"/>
              </a:ext>
            </a:extLst>
          </p:cNvPr>
          <p:cNvSpPr txBox="1"/>
          <p:nvPr/>
        </p:nvSpPr>
        <p:spPr>
          <a:xfrm>
            <a:off x="9375145" y="676044"/>
            <a:ext cx="2515283" cy="584775"/>
          </a:xfrm>
          <a:prstGeom prst="rect">
            <a:avLst/>
          </a:prstGeom>
          <a:solidFill>
            <a:schemeClr val="accent2">
              <a:lumMod val="75000"/>
            </a:schemeClr>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rPr>
              <a:t>Embark</a:t>
            </a:r>
            <a:endParaRPr lang="en-US"/>
          </a:p>
        </p:txBody>
      </p:sp>
    </p:spTree>
    <p:extLst>
      <p:ext uri="{BB962C8B-B14F-4D97-AF65-F5344CB8AC3E}">
        <p14:creationId xmlns:p14="http://schemas.microsoft.com/office/powerpoint/2010/main" val="405382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223E"/>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7821A9-A9B5-19F3-4C03-712BF2D7463E}"/>
              </a:ext>
            </a:extLst>
          </p:cNvPr>
          <p:cNvSpPr>
            <a:spLocks noGrp="1"/>
          </p:cNvSpPr>
          <p:nvPr>
            <p:ph type="body" sz="quarter" idx="11"/>
          </p:nvPr>
        </p:nvSpPr>
        <p:spPr>
          <a:xfrm>
            <a:off x="558003" y="1715911"/>
            <a:ext cx="3450471" cy="4465033"/>
          </a:xfrm>
        </p:spPr>
        <p:txBody>
          <a:bodyPr/>
          <a:lstStyle/>
          <a:p>
            <a:r>
              <a:rPr lang="en-AU" dirty="0"/>
              <a:t>Where in the Emmaus story do you see Christ forming the disciples for mission, and how does this help you understand your own vocation as a Catholic educator today?</a:t>
            </a:r>
          </a:p>
          <a:p>
            <a:endParaRPr lang="en-AU" dirty="0"/>
          </a:p>
        </p:txBody>
      </p:sp>
      <p:sp>
        <p:nvSpPr>
          <p:cNvPr id="6" name="Text Placeholder 4">
            <a:extLst>
              <a:ext uri="{FF2B5EF4-FFF2-40B4-BE49-F238E27FC236}">
                <a16:creationId xmlns:a16="http://schemas.microsoft.com/office/drawing/2014/main" id="{C768F162-4972-6FFF-C8BD-D761003B919C}"/>
              </a:ext>
            </a:extLst>
          </p:cNvPr>
          <p:cNvSpPr txBox="1">
            <a:spLocks/>
          </p:cNvSpPr>
          <p:nvPr/>
        </p:nvSpPr>
        <p:spPr>
          <a:xfrm>
            <a:off x="4043388" y="1715910"/>
            <a:ext cx="3450471" cy="4465033"/>
          </a:xfrm>
          <a:prstGeom prst="rect">
            <a:avLst/>
          </a:prstGeom>
        </p:spPr>
        <p:txBody>
          <a:bodyPr vert="horz" lIns="0" tIns="0" rIns="0" bIns="0" rtlCol="0">
            <a:normAutofit/>
          </a:bodyPr>
          <a:lstStyle>
            <a:lvl1pPr marL="380990" indent="-380990" algn="l" defTabSz="914400" rtl="0" eaLnBrk="1" latinLnBrk="0" hangingPunct="1">
              <a:lnSpc>
                <a:spcPct val="100000"/>
              </a:lnSpc>
              <a:spcBef>
                <a:spcPts val="1000"/>
              </a:spcBef>
              <a:spcAft>
                <a:spcPts val="800"/>
              </a:spcAft>
              <a:buClr>
                <a:srgbClr val="FFDF00"/>
              </a:buClr>
              <a:buFont typeface="Arial" panose="020B0604020202020204" pitchFamily="34" charset="0"/>
              <a:buChar char="•"/>
              <a:defRPr sz="2133" kern="1200" baseline="0">
                <a:solidFill>
                  <a:schemeClr val="bg1"/>
                </a:solidFill>
                <a:latin typeface="+mn-lt"/>
                <a:ea typeface="+mn-ea"/>
                <a:cs typeface="+mn-cs"/>
              </a:defRPr>
            </a:lvl1pPr>
            <a:lvl2pPr marL="654034" indent="-294210" algn="l" defTabSz="914400" rtl="0" eaLnBrk="1" latinLnBrk="0" hangingPunct="1">
              <a:lnSpc>
                <a:spcPct val="100000"/>
              </a:lnSpc>
              <a:spcBef>
                <a:spcPts val="0"/>
              </a:spcBef>
              <a:spcAft>
                <a:spcPts val="800"/>
              </a:spcAft>
              <a:buClr>
                <a:srgbClr val="FFDF00"/>
              </a:buClr>
              <a:buFont typeface="Arial" panose="020B0604020202020204" pitchFamily="34" charset="0"/>
              <a:buChar char="•"/>
              <a:tabLst/>
              <a:defRPr sz="2133" kern="1200" baseline="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800"/>
              </a:spcAft>
              <a:buClr>
                <a:srgbClr val="FFDF00"/>
              </a:buClr>
              <a:buFont typeface="Arial" panose="020B0604020202020204" pitchFamily="34" charset="0"/>
              <a:buChar char="•"/>
              <a:defRPr sz="2133" kern="1200" baseline="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800"/>
              </a:spcAft>
              <a:buFont typeface="Arial" panose="020B0604020202020204" pitchFamily="34" charset="0"/>
              <a:buChar char="•"/>
              <a:defRPr sz="2133" kern="1200" baseline="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800"/>
              </a:spcAft>
              <a:buFont typeface="Arial" panose="020B0604020202020204" pitchFamily="34" charset="0"/>
              <a:buChar char="•"/>
              <a:defRPr sz="2133"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dirty="0"/>
              <a:t>The disciples’ hearts “burned within them” as Jesus opened the Scriptures. Where in your work do you experience Christ igniting meaning, purpose, or hope and how might this become part of your evangelising presence in your school?</a:t>
            </a:r>
          </a:p>
          <a:p>
            <a:endParaRPr lang="en-AU" dirty="0"/>
          </a:p>
        </p:txBody>
      </p:sp>
      <p:sp>
        <p:nvSpPr>
          <p:cNvPr id="7" name="Text Placeholder 4">
            <a:extLst>
              <a:ext uri="{FF2B5EF4-FFF2-40B4-BE49-F238E27FC236}">
                <a16:creationId xmlns:a16="http://schemas.microsoft.com/office/drawing/2014/main" id="{0D1D1DB8-0101-487D-1B76-BFD037B2492B}"/>
              </a:ext>
            </a:extLst>
          </p:cNvPr>
          <p:cNvSpPr txBox="1">
            <a:spLocks/>
          </p:cNvSpPr>
          <p:nvPr/>
        </p:nvSpPr>
        <p:spPr>
          <a:xfrm>
            <a:off x="8183526" y="1715909"/>
            <a:ext cx="3450471" cy="4465033"/>
          </a:xfrm>
          <a:prstGeom prst="rect">
            <a:avLst/>
          </a:prstGeom>
        </p:spPr>
        <p:txBody>
          <a:bodyPr vert="horz" lIns="0" tIns="0" rIns="0" bIns="0" rtlCol="0">
            <a:normAutofit/>
          </a:bodyPr>
          <a:lstStyle>
            <a:lvl1pPr marL="380990" indent="-380990" algn="l" defTabSz="914400" rtl="0" eaLnBrk="1" latinLnBrk="0" hangingPunct="1">
              <a:lnSpc>
                <a:spcPct val="100000"/>
              </a:lnSpc>
              <a:spcBef>
                <a:spcPts val="1000"/>
              </a:spcBef>
              <a:spcAft>
                <a:spcPts val="800"/>
              </a:spcAft>
              <a:buClr>
                <a:srgbClr val="FFDF00"/>
              </a:buClr>
              <a:buFont typeface="Arial" panose="020B0604020202020204" pitchFamily="34" charset="0"/>
              <a:buChar char="•"/>
              <a:defRPr sz="2133" kern="1200" baseline="0">
                <a:solidFill>
                  <a:schemeClr val="bg1"/>
                </a:solidFill>
                <a:latin typeface="+mn-lt"/>
                <a:ea typeface="+mn-ea"/>
                <a:cs typeface="+mn-cs"/>
              </a:defRPr>
            </a:lvl1pPr>
            <a:lvl2pPr marL="654034" indent="-294210" algn="l" defTabSz="914400" rtl="0" eaLnBrk="1" latinLnBrk="0" hangingPunct="1">
              <a:lnSpc>
                <a:spcPct val="100000"/>
              </a:lnSpc>
              <a:spcBef>
                <a:spcPts val="0"/>
              </a:spcBef>
              <a:spcAft>
                <a:spcPts val="800"/>
              </a:spcAft>
              <a:buClr>
                <a:srgbClr val="FFDF00"/>
              </a:buClr>
              <a:buFont typeface="Arial" panose="020B0604020202020204" pitchFamily="34" charset="0"/>
              <a:buChar char="•"/>
              <a:tabLst/>
              <a:defRPr sz="2133" kern="1200" baseline="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800"/>
              </a:spcAft>
              <a:buClr>
                <a:srgbClr val="FFDF00"/>
              </a:buClr>
              <a:buFont typeface="Arial" panose="020B0604020202020204" pitchFamily="34" charset="0"/>
              <a:buChar char="•"/>
              <a:defRPr sz="2133" kern="1200" baseline="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800"/>
              </a:spcAft>
              <a:buFont typeface="Arial" panose="020B0604020202020204" pitchFamily="34" charset="0"/>
              <a:buChar char="•"/>
              <a:defRPr sz="2133" kern="1200" baseline="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800"/>
              </a:spcAft>
              <a:buFont typeface="Arial" panose="020B0604020202020204" pitchFamily="34" charset="0"/>
              <a:buChar char="•"/>
              <a:defRPr sz="2133"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dirty="0"/>
              <a:t>After recognising Jesus, the disciples are immediately “sent forth.” What is one concrete way you feel called to witness the Good News in your role, through gentleness, accompaniment, courage, or service in the term/year ahead?</a:t>
            </a:r>
          </a:p>
          <a:p>
            <a:endParaRPr lang="en-AU" dirty="0"/>
          </a:p>
        </p:txBody>
      </p:sp>
    </p:spTree>
    <p:extLst>
      <p:ext uri="{BB962C8B-B14F-4D97-AF65-F5344CB8AC3E}">
        <p14:creationId xmlns:p14="http://schemas.microsoft.com/office/powerpoint/2010/main" val="3391559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EC1A7F-1824-21A9-D418-5A191ECBD099}"/>
              </a:ext>
            </a:extLst>
          </p:cNvPr>
          <p:cNvPicPr>
            <a:picLocks noGrp="1" noRot="1" noChangeAspect="1" noMove="1" noResize="1" noEditPoints="1" noAdjustHandles="1" noChangeArrowheads="1" noChangeShapeType="1" noCrop="1"/>
          </p:cNvPicPr>
          <p:nvPr/>
        </p:nvPicPr>
        <p:blipFill>
          <a:blip r:embed="rId3"/>
          <a:stretch>
            <a:fillRect/>
          </a:stretch>
        </p:blipFill>
        <p:spPr>
          <a:xfrm>
            <a:off x="-63500" y="-50006"/>
            <a:ext cx="12319000" cy="6958012"/>
          </a:xfrm>
          <a:prstGeom prst="rect">
            <a:avLst/>
          </a:prstGeom>
        </p:spPr>
      </p:pic>
    </p:spTree>
    <p:extLst>
      <p:ext uri="{BB962C8B-B14F-4D97-AF65-F5344CB8AC3E}">
        <p14:creationId xmlns:p14="http://schemas.microsoft.com/office/powerpoint/2010/main" val="411857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0D026-A47C-E954-4FDB-B57C21F4F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B1D44-FA40-E4B7-EA38-D7B01FA54288}"/>
              </a:ext>
            </a:extLst>
          </p:cNvPr>
          <p:cNvSpPr>
            <a:spLocks noGrp="1"/>
          </p:cNvSpPr>
          <p:nvPr>
            <p:ph type="ctrTitle"/>
          </p:nvPr>
        </p:nvSpPr>
        <p:spPr/>
        <p:txBody>
          <a:bodyPr/>
          <a:lstStyle/>
          <a:p>
            <a:r>
              <a:rPr lang="en-GB"/>
              <a:t>Closing Prayer</a:t>
            </a:r>
          </a:p>
        </p:txBody>
      </p:sp>
      <p:sp>
        <p:nvSpPr>
          <p:cNvPr id="3" name="Content Placeholder 2">
            <a:extLst>
              <a:ext uri="{FF2B5EF4-FFF2-40B4-BE49-F238E27FC236}">
                <a16:creationId xmlns:a16="http://schemas.microsoft.com/office/drawing/2014/main" id="{DCCA7399-BAD3-FDC9-B435-88B1A613086B}"/>
              </a:ext>
            </a:extLst>
          </p:cNvPr>
          <p:cNvSpPr>
            <a:spLocks noGrp="1"/>
          </p:cNvSpPr>
          <p:nvPr>
            <p:ph type="body" sz="quarter" idx="11"/>
          </p:nvPr>
        </p:nvSpPr>
        <p:spPr>
          <a:xfrm>
            <a:off x="757557" y="1715911"/>
            <a:ext cx="6481078" cy="4465033"/>
          </a:xfrm>
        </p:spPr>
        <p:txBody>
          <a:bodyPr vert="horz" lIns="91440" tIns="45720" rIns="91440" bIns="45720" rtlCol="0" anchor="t">
            <a:noAutofit/>
          </a:bodyPr>
          <a:lstStyle/>
          <a:p>
            <a:pPr marL="0" indent="0">
              <a:buNone/>
            </a:pPr>
            <a:r>
              <a:rPr lang="en-GB" sz="2400" dirty="0">
                <a:ea typeface="+mn-lt"/>
                <a:cs typeface="+mn-lt"/>
              </a:rPr>
              <a:t>Name one small action you will take this term to embody your vocation...</a:t>
            </a:r>
            <a:endParaRPr lang="en-US" sz="2400" dirty="0"/>
          </a:p>
          <a:p>
            <a:pPr marL="0" indent="0">
              <a:buNone/>
            </a:pPr>
            <a:endParaRPr lang="en-GB" sz="2400" dirty="0">
              <a:ea typeface="+mn-lt"/>
              <a:cs typeface="+mn-lt"/>
            </a:endParaRPr>
          </a:p>
          <a:p>
            <a:pPr marL="0" indent="0">
              <a:buNone/>
            </a:pPr>
            <a:endParaRPr lang="en-GB" sz="2400" dirty="0">
              <a:ea typeface="+mn-lt"/>
              <a:cs typeface="+mn-lt"/>
            </a:endParaRPr>
          </a:p>
          <a:p>
            <a:pPr marL="0" indent="0">
              <a:buNone/>
            </a:pPr>
            <a:r>
              <a:rPr lang="en-GB" sz="2400" dirty="0">
                <a:ea typeface="+mn-lt"/>
                <a:cs typeface="+mn-lt"/>
              </a:rPr>
              <a:t>Choreographers of hope…</a:t>
            </a:r>
            <a:br>
              <a:rPr lang="en-GB" sz="2400" dirty="0">
                <a:ea typeface="+mn-lt"/>
                <a:cs typeface="+mn-lt"/>
              </a:rPr>
            </a:br>
            <a:r>
              <a:rPr lang="en-GB" sz="2400" dirty="0">
                <a:ea typeface="+mn-lt"/>
                <a:cs typeface="+mn-lt"/>
              </a:rPr>
              <a:t>Tireless seekers of wisdom…</a:t>
            </a:r>
            <a:br>
              <a:rPr lang="en-GB" sz="2400" dirty="0">
                <a:ea typeface="+mn-lt"/>
                <a:cs typeface="+mn-lt"/>
              </a:rPr>
            </a:br>
            <a:r>
              <a:rPr lang="en-GB" sz="2400" dirty="0">
                <a:ea typeface="+mn-lt"/>
                <a:cs typeface="+mn-lt"/>
              </a:rPr>
              <a:t>Creators of expressions of beauty.</a:t>
            </a:r>
            <a:br>
              <a:rPr lang="en-GB" sz="2400" dirty="0">
                <a:ea typeface="+mn-lt"/>
                <a:cs typeface="+mn-lt"/>
              </a:rPr>
            </a:br>
            <a:r>
              <a:rPr lang="en-GB" sz="2400" dirty="0">
                <a:ea typeface="+mn-lt"/>
                <a:cs typeface="+mn-lt"/>
              </a:rPr>
              <a:t>May Christ walk with us, set our hearts on fire, and send us forth as witnesses of hope.</a:t>
            </a:r>
            <a:endParaRPr lang="en-US" sz="2400" dirty="0"/>
          </a:p>
          <a:p>
            <a:pPr marL="0" indent="0">
              <a:buNone/>
            </a:pPr>
            <a:endParaRPr lang="en-GB" dirty="0"/>
          </a:p>
        </p:txBody>
      </p:sp>
    </p:spTree>
    <p:extLst>
      <p:ext uri="{BB962C8B-B14F-4D97-AF65-F5344CB8AC3E}">
        <p14:creationId xmlns:p14="http://schemas.microsoft.com/office/powerpoint/2010/main" val="1726845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B51D-9506-268D-A493-ACFB7B4D24BA}"/>
              </a:ext>
            </a:extLst>
          </p:cNvPr>
          <p:cNvSpPr>
            <a:spLocks noGrp="1"/>
          </p:cNvSpPr>
          <p:nvPr>
            <p:ph type="title"/>
          </p:nvPr>
        </p:nvSpPr>
        <p:spPr>
          <a:xfrm>
            <a:off x="838200" y="365125"/>
            <a:ext cx="10515600" cy="1325563"/>
          </a:xfrm>
        </p:spPr>
        <p:txBody>
          <a:bodyPr anchor="ctr">
            <a:normAutofit/>
          </a:bodyPr>
          <a:lstStyle/>
          <a:p>
            <a:endParaRPr lang="en-US" b="1"/>
          </a:p>
        </p:txBody>
      </p:sp>
      <p:pic>
        <p:nvPicPr>
          <p:cNvPr id="4" name="Picture 3" descr="Autumn Forest Path with Golden Sunlight Stock Image - Image of rural, walk:  376688833">
            <a:extLst>
              <a:ext uri="{FF2B5EF4-FFF2-40B4-BE49-F238E27FC236}">
                <a16:creationId xmlns:a16="http://schemas.microsoft.com/office/drawing/2014/main" id="{9AF4301C-2956-61F3-6C4F-0E7B7AC0FC2B}"/>
              </a:ext>
            </a:extLst>
          </p:cNvPr>
          <p:cNvPicPr>
            <a:picLocks noChangeAspect="1"/>
          </p:cNvPicPr>
          <p:nvPr/>
        </p:nvPicPr>
        <p:blipFill>
          <a:blip r:embed="rId2"/>
          <a:stretch>
            <a:fillRect/>
          </a:stretch>
        </p:blipFill>
        <p:spPr>
          <a:xfrm>
            <a:off x="25831" y="7265"/>
            <a:ext cx="6083085" cy="6869300"/>
          </a:xfrm>
          <a:prstGeom prst="rect">
            <a:avLst/>
          </a:prstGeom>
        </p:spPr>
      </p:pic>
      <p:pic>
        <p:nvPicPr>
          <p:cNvPr id="7" name="Content Placeholder 6" descr="thumb-8399bf342cd39840088a500e2fbb1e94">
            <a:extLst>
              <a:ext uri="{FF2B5EF4-FFF2-40B4-BE49-F238E27FC236}">
                <a16:creationId xmlns:a16="http://schemas.microsoft.com/office/drawing/2014/main" id="{3B3C0507-FB10-FC64-D507-D3A59BC30D55}"/>
              </a:ext>
            </a:extLst>
          </p:cNvPr>
          <p:cNvPicPr>
            <a:picLocks noGrp="1" noChangeAspect="1"/>
          </p:cNvPicPr>
          <p:nvPr>
            <p:ph idx="1"/>
          </p:nvPr>
        </p:nvPicPr>
        <p:blipFill>
          <a:blip r:embed="rId3"/>
          <a:stretch>
            <a:fillRect/>
          </a:stretch>
        </p:blipFill>
        <p:spPr>
          <a:xfrm>
            <a:off x="5246727" y="4574"/>
            <a:ext cx="6942139" cy="6869812"/>
          </a:xfrm>
          <a:prstGeom prst="rect">
            <a:avLst/>
          </a:prstGeom>
        </p:spPr>
      </p:pic>
    </p:spTree>
    <p:extLst>
      <p:ext uri="{BB962C8B-B14F-4D97-AF65-F5344CB8AC3E}">
        <p14:creationId xmlns:p14="http://schemas.microsoft.com/office/powerpoint/2010/main" val="742064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7E4A-F781-AA1E-0CB9-BB3BC6B81FCC}"/>
              </a:ext>
            </a:extLst>
          </p:cNvPr>
          <p:cNvSpPr>
            <a:spLocks noGrp="1"/>
          </p:cNvSpPr>
          <p:nvPr>
            <p:ph type="ctrTitle"/>
          </p:nvPr>
        </p:nvSpPr>
        <p:spPr>
          <a:xfrm>
            <a:off x="1175980" y="533491"/>
            <a:ext cx="5708035" cy="790501"/>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000">
                <a:solidFill>
                  <a:srgbClr val="D143B9"/>
                </a:solidFill>
              </a:rPr>
              <a:t>Purpose / Aim of Session</a:t>
            </a:r>
          </a:p>
        </p:txBody>
      </p:sp>
      <p:sp>
        <p:nvSpPr>
          <p:cNvPr id="7" name="TextBox 6">
            <a:extLst>
              <a:ext uri="{FF2B5EF4-FFF2-40B4-BE49-F238E27FC236}">
                <a16:creationId xmlns:a16="http://schemas.microsoft.com/office/drawing/2014/main" id="{46C20A74-8583-F963-1BD1-B420D4326983}"/>
              </a:ext>
            </a:extLst>
          </p:cNvPr>
          <p:cNvSpPr txBox="1"/>
          <p:nvPr/>
        </p:nvSpPr>
        <p:spPr>
          <a:xfrm>
            <a:off x="380114" y="1323992"/>
            <a:ext cx="4702249" cy="5367303"/>
          </a:xfrm>
          <a:prstGeom prst="rect">
            <a:avLst/>
          </a:prstGeom>
          <a:noFill/>
        </p:spPr>
        <p:txBody>
          <a:bodyPr wrap="square">
            <a:spAutoFit/>
          </a:bodyPr>
          <a:lstStyle/>
          <a:p>
            <a:pPr>
              <a:buNone/>
            </a:pPr>
            <a:r>
              <a:rPr lang="en-AU" sz="1800" b="1" dirty="0">
                <a:solidFill>
                  <a:schemeClr val="bg1"/>
                </a:solidFill>
                <a:effectLst/>
                <a:latin typeface="Aptos" panose="020B0004020202020204" pitchFamily="34" charset="0"/>
                <a:ea typeface="Yu Gothic Light" panose="020B0300000000000000" pitchFamily="34" charset="-128"/>
                <a:cs typeface="Segoe UI" panose="020B0502040204020203" pitchFamily="34" charset="0"/>
              </a:rPr>
              <a:t>Cognitive Outcomes  </a:t>
            </a:r>
            <a:endParaRPr lang="en-AU" sz="1800" dirty="0">
              <a:solidFill>
                <a:schemeClr val="bg1"/>
              </a:solidFill>
              <a:effectLst/>
              <a:latin typeface="Times New Roman" panose="02020603050405020304" pitchFamily="18" charset="0"/>
              <a:ea typeface="Times New Roman" panose="02020603050405020304" pitchFamily="18" charset="0"/>
            </a:endParaRPr>
          </a:p>
          <a:p>
            <a:pPr>
              <a:buNone/>
            </a:pPr>
            <a:r>
              <a:rPr lang="en-AU" sz="1800" dirty="0">
                <a:solidFill>
                  <a:schemeClr val="bg1"/>
                </a:solidFill>
                <a:effectLst/>
                <a:latin typeface="Aptos" panose="020B0004020202020204" pitchFamily="34" charset="0"/>
                <a:ea typeface="Yu Gothic Light" panose="020B0300000000000000" pitchFamily="34" charset="-128"/>
                <a:cs typeface="Segoe UI" panose="020B0502040204020203" pitchFamily="34" charset="0"/>
              </a:rPr>
              <a:t>By the end of the session participants will:</a:t>
            </a:r>
          </a:p>
          <a:p>
            <a:pPr>
              <a:buNone/>
            </a:pPr>
            <a:endParaRPr lang="en-AU" sz="1800" dirty="0">
              <a:solidFill>
                <a:schemeClr val="bg1"/>
              </a:solidFill>
              <a:effectLst/>
              <a:latin typeface="Times New Roman" panose="02020603050405020304" pitchFamily="18" charset="0"/>
              <a:ea typeface="Times New Roman" panose="02020603050405020304" pitchFamily="18" charset="0"/>
            </a:endParaRPr>
          </a:p>
          <a:p>
            <a:pPr marL="342900" lvl="0" indent="-342900">
              <a:lnSpc>
                <a:spcPct val="115000"/>
              </a:lnSpc>
              <a:buFont typeface="+mj-lt"/>
              <a:buAutoNum type="arabicPeriod"/>
            </a:pPr>
            <a:r>
              <a:rPr lang="en-AU" sz="1800" kern="100" dirty="0">
                <a:solidFill>
                  <a:srgbClr val="FFFF00"/>
                </a:solidFill>
                <a:effectLst/>
                <a:latin typeface="Aptos" panose="020B0004020202020204" pitchFamily="34" charset="0"/>
                <a:ea typeface="Aptos" panose="020B0004020202020204" pitchFamily="34" charset="0"/>
                <a:cs typeface="Aptos" panose="020B0004020202020204" pitchFamily="34" charset="0"/>
              </a:rPr>
              <a:t>Explain</a:t>
            </a:r>
            <a:r>
              <a:rPr lang="en-AU" sz="18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the Catholic understanding of </a:t>
            </a:r>
            <a:r>
              <a:rPr lang="en-AU" sz="1800" i="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mission</a:t>
            </a:r>
            <a:r>
              <a:rPr lang="en-AU" sz="18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and </a:t>
            </a:r>
            <a:r>
              <a:rPr lang="en-AU" sz="1800" i="1"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vocation</a:t>
            </a:r>
            <a:r>
              <a:rPr lang="en-AU" sz="18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distinguishing them from career or profession,</a:t>
            </a:r>
            <a:endParaRPr lang="en-AU"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mj-lt"/>
              <a:buAutoNum type="arabicPeriod"/>
            </a:pPr>
            <a:r>
              <a:rPr lang="en-AU" sz="1800" kern="100" dirty="0">
                <a:solidFill>
                  <a:srgbClr val="FFFF00"/>
                </a:solidFill>
                <a:effectLst/>
                <a:latin typeface="Aptos" panose="020B0004020202020204" pitchFamily="34" charset="0"/>
                <a:ea typeface="Aptos" panose="020B0004020202020204" pitchFamily="34" charset="0"/>
                <a:cs typeface="Aptos" panose="020B0004020202020204" pitchFamily="34" charset="0"/>
              </a:rPr>
              <a:t>Identify and summarise </a:t>
            </a:r>
            <a:r>
              <a:rPr lang="en-AU" sz="18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the core themes of the apostolic letter ‘Drawing Maps of Hope”, including education as evangelisation, accompaniment, bridge</a:t>
            </a:r>
            <a:r>
              <a:rPr lang="en-AU" sz="1800" kern="100" dirty="0">
                <a:solidFill>
                  <a:schemeClr val="bg1"/>
                </a:solidFill>
                <a:effectLst/>
                <a:latin typeface="Cambria Math" panose="02040503050406030204" pitchFamily="18" charset="0"/>
                <a:ea typeface="Aptos" panose="020B0004020202020204" pitchFamily="34" charset="0"/>
                <a:cs typeface="Cambria Math" panose="02040503050406030204" pitchFamily="18" charset="0"/>
              </a:rPr>
              <a:t>‑</a:t>
            </a:r>
            <a:r>
              <a:rPr lang="en-AU" sz="18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building, and the call to form the whole person.</a:t>
            </a:r>
            <a:endParaRPr lang="en-AU"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mj-lt"/>
              <a:buAutoNum type="arabicPeriod"/>
            </a:pPr>
            <a:r>
              <a:rPr lang="en-AU" sz="1800" kern="100" dirty="0">
                <a:solidFill>
                  <a:srgbClr val="FFFF00"/>
                </a:solidFill>
                <a:effectLst/>
                <a:latin typeface="Aptos" panose="020B0004020202020204" pitchFamily="34" charset="0"/>
                <a:ea typeface="Aptos" panose="020B0004020202020204" pitchFamily="34" charset="0"/>
                <a:cs typeface="Aptos" panose="020B0004020202020204" pitchFamily="34" charset="0"/>
              </a:rPr>
              <a:t>Analyse</a:t>
            </a:r>
            <a:r>
              <a:rPr lang="en-AU" sz="1800" kern="100" dirty="0">
                <a:solidFill>
                  <a:schemeClr val="bg1"/>
                </a:solidFill>
                <a:effectLst/>
                <a:latin typeface="Aptos" panose="020B0004020202020204" pitchFamily="34" charset="0"/>
                <a:ea typeface="Aptos" panose="020B0004020202020204" pitchFamily="34" charset="0"/>
                <a:cs typeface="Aptos" panose="020B0004020202020204" pitchFamily="34" charset="0"/>
              </a:rPr>
              <a:t> the Emmaus narrative and apply its movements (walking with, listening deeply, hearts burning, being sent forth) to their own school context and daily practice.</a:t>
            </a:r>
            <a:endParaRPr lang="en-AU"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54F23F2-9B0B-3DC8-445F-DF92E44B61BC}"/>
              </a:ext>
            </a:extLst>
          </p:cNvPr>
          <p:cNvSpPr txBox="1"/>
          <p:nvPr/>
        </p:nvSpPr>
        <p:spPr>
          <a:xfrm>
            <a:off x="5483742" y="1323992"/>
            <a:ext cx="6097772" cy="2862322"/>
          </a:xfrm>
          <a:prstGeom prst="rect">
            <a:avLst/>
          </a:prstGeom>
          <a:noFill/>
        </p:spPr>
        <p:txBody>
          <a:bodyPr wrap="square">
            <a:spAutoFit/>
          </a:bodyPr>
          <a:lstStyle/>
          <a:p>
            <a:r>
              <a:rPr lang="en-US" b="1" dirty="0">
                <a:solidFill>
                  <a:schemeClr val="bg1"/>
                </a:solidFill>
              </a:rPr>
              <a:t>Affective Outcomes</a:t>
            </a:r>
          </a:p>
          <a:p>
            <a:r>
              <a:rPr lang="en-AU" dirty="0">
                <a:solidFill>
                  <a:schemeClr val="bg1"/>
                </a:solidFill>
                <a:latin typeface="Aptos" panose="020B0004020202020204" pitchFamily="34" charset="0"/>
                <a:ea typeface="Yu Gothic Light" panose="020B0300000000000000" pitchFamily="34" charset="-128"/>
                <a:cs typeface="Segoe UI" panose="020B0502040204020203" pitchFamily="34" charset="0"/>
              </a:rPr>
              <a:t>By the end of the session participants will:</a:t>
            </a:r>
            <a:endParaRPr lang="en-AU" dirty="0">
              <a:solidFill>
                <a:schemeClr val="bg1"/>
              </a:solidFill>
              <a:latin typeface="Times New Roman" panose="02020603050405020304" pitchFamily="18" charset="0"/>
              <a:ea typeface="Times New Roman" panose="02020603050405020304" pitchFamily="18" charset="0"/>
            </a:endParaRPr>
          </a:p>
          <a:p>
            <a:endParaRPr lang="en-US" dirty="0">
              <a:solidFill>
                <a:schemeClr val="bg1"/>
              </a:solidFill>
            </a:endParaRPr>
          </a:p>
          <a:p>
            <a:r>
              <a:rPr lang="en-US" dirty="0">
                <a:solidFill>
                  <a:srgbClr val="FFFF00"/>
                </a:solidFill>
              </a:rPr>
              <a:t>1. Develop </a:t>
            </a:r>
            <a:r>
              <a:rPr lang="en-US" dirty="0">
                <a:solidFill>
                  <a:schemeClr val="bg1"/>
                </a:solidFill>
              </a:rPr>
              <a:t>a deeper appreciation for their own call to serve,   </a:t>
            </a:r>
            <a:r>
              <a:rPr lang="en-US" dirty="0" err="1">
                <a:solidFill>
                  <a:schemeClr val="bg1"/>
                </a:solidFill>
              </a:rPr>
              <a:t>recognising</a:t>
            </a:r>
            <a:r>
              <a:rPr lang="en-US" dirty="0">
                <a:solidFill>
                  <a:schemeClr val="bg1"/>
                </a:solidFill>
              </a:rPr>
              <a:t> their work as meaningful, God given, and connected to a shared communal purpose.</a:t>
            </a:r>
          </a:p>
          <a:p>
            <a:endParaRPr lang="en-US" dirty="0">
              <a:solidFill>
                <a:schemeClr val="bg1"/>
              </a:solidFill>
            </a:endParaRPr>
          </a:p>
          <a:p>
            <a:r>
              <a:rPr lang="en-US" dirty="0">
                <a:solidFill>
                  <a:srgbClr val="FFFF00"/>
                </a:solidFill>
              </a:rPr>
              <a:t>2. Value </a:t>
            </a:r>
            <a:r>
              <a:rPr lang="en-US" dirty="0">
                <a:solidFill>
                  <a:schemeClr val="bg1"/>
                </a:solidFill>
              </a:rPr>
              <a:t>their identity as educators within the Church’s mission, feeling inspired by the document’s vision of hope, creativity, and renewal in today’s educational landscape.</a:t>
            </a:r>
          </a:p>
        </p:txBody>
      </p:sp>
    </p:spTree>
    <p:extLst>
      <p:ext uri="{BB962C8B-B14F-4D97-AF65-F5344CB8AC3E}">
        <p14:creationId xmlns:p14="http://schemas.microsoft.com/office/powerpoint/2010/main" val="269987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ctrTitle"/>
          </p:nvPr>
        </p:nvSpPr>
        <p:spPr>
          <a:xfrm>
            <a:off x="767367" y="677071"/>
            <a:ext cx="5001200" cy="1038800"/>
          </a:xfrm>
          <a:prstGeom prst="rect">
            <a:avLst/>
          </a:prstGeom>
        </p:spPr>
        <p:txBody>
          <a:bodyPr spcFirstLastPara="1" vert="horz" wrap="square" lIns="0" tIns="0" rIns="0" bIns="0" rtlCol="0" anchor="t" anchorCtr="0">
            <a:noAutofit/>
          </a:bodyPr>
          <a:lstStyle/>
          <a:p>
            <a:r>
              <a:rPr lang="en-AU" noProof="0" dirty="0">
                <a:latin typeface="+mn-lt"/>
              </a:rPr>
              <a:t>Encounter </a:t>
            </a:r>
          </a:p>
          <a:p>
            <a:endParaRPr lang="en-AU" noProof="0" dirty="0"/>
          </a:p>
        </p:txBody>
      </p:sp>
      <p:sp>
        <p:nvSpPr>
          <p:cNvPr id="195" name="Google Shape;195;p36"/>
          <p:cNvSpPr txBox="1">
            <a:spLocks noGrp="1"/>
          </p:cNvSpPr>
          <p:nvPr>
            <p:ph type="body" idx="1"/>
          </p:nvPr>
        </p:nvSpPr>
        <p:spPr>
          <a:xfrm>
            <a:off x="767367" y="1499000"/>
            <a:ext cx="5443200" cy="5035600"/>
          </a:xfrm>
          <a:prstGeom prst="rect">
            <a:avLst/>
          </a:prstGeom>
        </p:spPr>
        <p:txBody>
          <a:bodyPr spcFirstLastPara="1" vert="horz" wrap="square" lIns="0" tIns="0" rIns="0" bIns="0" rtlCol="0" anchor="t" anchorCtr="0">
            <a:normAutofit/>
          </a:bodyPr>
          <a:lstStyle/>
          <a:p>
            <a:pPr marL="0" indent="0">
              <a:lnSpc>
                <a:spcPct val="115000"/>
              </a:lnSpc>
              <a:spcBef>
                <a:spcPts val="1600"/>
              </a:spcBef>
              <a:buNone/>
            </a:pPr>
            <a:r>
              <a:rPr lang="en-AU" sz="1733" dirty="0">
                <a:latin typeface="+mn-lt"/>
                <a:ea typeface="Helvetica Neue"/>
                <a:cs typeface="Helvetica Neue"/>
                <a:sym typeface="Helvetica Neue"/>
              </a:rPr>
              <a:t>Discipleship is a personal encounter with Jesus Christ that leads a person to engage more deeply with the life of faith and embark on a lifelong journey as a member of the Church. Thus, discipleship invites us to:</a:t>
            </a:r>
          </a:p>
          <a:p>
            <a:pPr indent="-414846">
              <a:lnSpc>
                <a:spcPct val="115000"/>
              </a:lnSpc>
              <a:spcBef>
                <a:spcPts val="1600"/>
              </a:spcBef>
              <a:buSzPts val="1300"/>
              <a:buFont typeface="Helvetica Neue"/>
              <a:buChar char="●"/>
            </a:pPr>
            <a:r>
              <a:rPr lang="en-AU" sz="1733" b="1" dirty="0">
                <a:solidFill>
                  <a:srgbClr val="FFDF00"/>
                </a:solidFill>
                <a:latin typeface="+mn-lt"/>
                <a:ea typeface="Helvetica Neue"/>
                <a:cs typeface="Helvetica Neue"/>
                <a:sym typeface="Helvetica Neue"/>
              </a:rPr>
              <a:t>encounter</a:t>
            </a:r>
            <a:r>
              <a:rPr lang="en-AU" sz="1733" dirty="0">
                <a:solidFill>
                  <a:srgbClr val="FFDF00"/>
                </a:solidFill>
                <a:latin typeface="+mn-lt"/>
                <a:ea typeface="Helvetica Neue"/>
                <a:cs typeface="Helvetica Neue"/>
                <a:sym typeface="Helvetica Neue"/>
              </a:rPr>
              <a:t> Jesus, and to respond to this initial encounter by following him</a:t>
            </a:r>
          </a:p>
          <a:p>
            <a:pPr indent="-414846">
              <a:lnSpc>
                <a:spcPct val="115000"/>
              </a:lnSpc>
              <a:buClr>
                <a:schemeClr val="lt1"/>
              </a:buClr>
              <a:buSzPts val="1300"/>
              <a:buFont typeface="Helvetica Neue"/>
              <a:buChar char="●"/>
            </a:pPr>
            <a:r>
              <a:rPr lang="en-AU" sz="1733" b="1" dirty="0">
                <a:latin typeface="+mn-lt"/>
                <a:ea typeface="Helvetica Neue"/>
                <a:cs typeface="Helvetica Neue"/>
                <a:sym typeface="Helvetica Neue"/>
              </a:rPr>
              <a:t>engage</a:t>
            </a:r>
            <a:r>
              <a:rPr lang="en-AU" sz="1733" dirty="0">
                <a:latin typeface="+mn-lt"/>
                <a:ea typeface="Helvetica Neue"/>
                <a:cs typeface="Helvetica Neue"/>
                <a:sym typeface="Helvetica Neue"/>
              </a:rPr>
              <a:t> with the kerygma, assimilating it into every aspect of life as we grow in knowledge and love of Jesus</a:t>
            </a:r>
          </a:p>
          <a:p>
            <a:pPr indent="-414846">
              <a:lnSpc>
                <a:spcPct val="115000"/>
              </a:lnSpc>
              <a:buClr>
                <a:schemeClr val="lt1"/>
              </a:buClr>
              <a:buSzPts val="1300"/>
              <a:buFont typeface="Helvetica Neue"/>
              <a:buChar char="●"/>
            </a:pPr>
            <a:r>
              <a:rPr lang="en-AU" sz="1733" b="1" dirty="0">
                <a:latin typeface="+mn-lt"/>
                <a:ea typeface="Helvetica Neue"/>
                <a:cs typeface="Helvetica Neue"/>
                <a:sym typeface="Helvetica Neue"/>
              </a:rPr>
              <a:t>embark</a:t>
            </a:r>
            <a:r>
              <a:rPr lang="en-AU" sz="1733" dirty="0">
                <a:latin typeface="+mn-lt"/>
                <a:ea typeface="Helvetica Neue"/>
                <a:cs typeface="Helvetica Neue"/>
                <a:sym typeface="Helvetica Neue"/>
              </a:rPr>
              <a:t> on a life of mission as we discern the unique call of Jesus to share the Gospel, build the kingdom and convey the joy of the Good News to others.</a:t>
            </a:r>
          </a:p>
          <a:p>
            <a:pPr marL="0" indent="0">
              <a:spcAft>
                <a:spcPts val="800"/>
              </a:spcAft>
              <a:buNone/>
            </a:pPr>
            <a:endParaRPr lang="en-AU" sz="2267" dirty="0">
              <a:solidFill>
                <a:srgbClr val="F8A823"/>
              </a:solidFill>
            </a:endParaRPr>
          </a:p>
        </p:txBody>
      </p:sp>
      <p:pic>
        <p:nvPicPr>
          <p:cNvPr id="196" name="Google Shape;196;p36"/>
          <p:cNvPicPr preferRelativeResize="0"/>
          <p:nvPr/>
        </p:nvPicPr>
        <p:blipFill>
          <a:blip r:embed="rId3">
            <a:alphaModFix/>
          </a:blip>
          <a:stretch>
            <a:fillRect/>
          </a:stretch>
        </p:blipFill>
        <p:spPr>
          <a:xfrm>
            <a:off x="6532700" y="1715867"/>
            <a:ext cx="5080000" cy="3797300"/>
          </a:xfrm>
          <a:prstGeom prst="rect">
            <a:avLst/>
          </a:prstGeom>
          <a:noFill/>
          <a:ln w="28575" cap="flat" cmpd="sng">
            <a:solidFill>
              <a:srgbClr val="FFDF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85E2-7780-D2E0-6779-D7A3FB90BAA1}"/>
              </a:ext>
            </a:extLst>
          </p:cNvPr>
          <p:cNvSpPr>
            <a:spLocks noGrp="1"/>
          </p:cNvSpPr>
          <p:nvPr>
            <p:ph type="ctrTitle"/>
          </p:nvPr>
        </p:nvSpPr>
        <p:spPr>
          <a:xfrm>
            <a:off x="767371" y="677056"/>
            <a:ext cx="7800557" cy="790501"/>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000" b="1" dirty="0">
                <a:solidFill>
                  <a:srgbClr val="00B0F0"/>
                </a:solidFill>
              </a:rPr>
              <a:t>The Heart of Catholic Education</a:t>
            </a:r>
          </a:p>
          <a:p>
            <a:endParaRPr lang="en-US" b="1" dirty="0">
              <a:solidFill>
                <a:srgbClr val="FFFFFF"/>
              </a:solidFill>
            </a:endParaRPr>
          </a:p>
        </p:txBody>
      </p:sp>
      <p:sp>
        <p:nvSpPr>
          <p:cNvPr id="3" name="Text Placeholder 2">
            <a:extLst>
              <a:ext uri="{FF2B5EF4-FFF2-40B4-BE49-F238E27FC236}">
                <a16:creationId xmlns:a16="http://schemas.microsoft.com/office/drawing/2014/main" id="{423AE641-328D-36DA-E4E1-EA537212AD64}"/>
              </a:ext>
            </a:extLst>
          </p:cNvPr>
          <p:cNvSpPr>
            <a:spLocks noGrp="1"/>
          </p:cNvSpPr>
          <p:nvPr>
            <p:ph type="body" sz="quarter" idx="11"/>
          </p:nvPr>
        </p:nvSpPr>
        <p:spPr>
          <a:xfrm>
            <a:off x="823817" y="1715912"/>
            <a:ext cx="9700927" cy="1475344"/>
          </a:xfrm>
        </p:spPr>
        <p:txBody>
          <a:bodyPr vert="horz" lIns="0" tIns="0" rIns="0" bIns="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AU" dirty="0">
                <a:solidFill>
                  <a:schemeClr val="bg1"/>
                </a:solidFill>
              </a:rPr>
              <a:t>We are people of </a:t>
            </a:r>
            <a:r>
              <a:rPr lang="en-AU" b="1" dirty="0">
                <a:solidFill>
                  <a:schemeClr val="accent2"/>
                </a:solidFill>
              </a:rPr>
              <a:t>mission and vocation</a:t>
            </a:r>
            <a:r>
              <a:rPr lang="en-AU" dirty="0">
                <a:solidFill>
                  <a:schemeClr val="accent2"/>
                </a:solidFill>
              </a:rPr>
              <a:t>,</a:t>
            </a:r>
            <a:r>
              <a:rPr lang="en-AU" dirty="0">
                <a:solidFill>
                  <a:schemeClr val="bg1"/>
                </a:solidFill>
              </a:rPr>
              <a:t> called into a story larger than ourselves. We are a people of mission in our </a:t>
            </a:r>
            <a:r>
              <a:rPr lang="en-AU" i="1" dirty="0">
                <a:solidFill>
                  <a:schemeClr val="bg1"/>
                </a:solidFill>
              </a:rPr>
              <a:t>“everyday gestures, even when we are frail, distracted , poor and battered.” </a:t>
            </a:r>
            <a:r>
              <a:rPr lang="en-AU" dirty="0">
                <a:solidFill>
                  <a:schemeClr val="bg1"/>
                </a:solidFill>
              </a:rPr>
              <a:t>(Missio, 2023)</a:t>
            </a:r>
            <a:endParaRPr lang="en-US" dirty="0">
              <a:solidFill>
                <a:schemeClr val="bg1"/>
              </a:solidFill>
            </a:endParaRPr>
          </a:p>
        </p:txBody>
      </p:sp>
      <p:sp>
        <p:nvSpPr>
          <p:cNvPr id="4" name="TextBox 3">
            <a:extLst>
              <a:ext uri="{FF2B5EF4-FFF2-40B4-BE49-F238E27FC236}">
                <a16:creationId xmlns:a16="http://schemas.microsoft.com/office/drawing/2014/main" id="{644FAC9F-9AEF-433B-0F2D-76FE0164B446}"/>
              </a:ext>
            </a:extLst>
          </p:cNvPr>
          <p:cNvSpPr txBox="1"/>
          <p:nvPr/>
        </p:nvSpPr>
        <p:spPr>
          <a:xfrm>
            <a:off x="9375145" y="676044"/>
            <a:ext cx="2515283" cy="58477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rPr>
              <a:t>Encounter</a:t>
            </a:r>
            <a:endParaRPr lang="en-US"/>
          </a:p>
        </p:txBody>
      </p:sp>
      <p:sp>
        <p:nvSpPr>
          <p:cNvPr id="6" name="Text Placeholder 2">
            <a:extLst>
              <a:ext uri="{FF2B5EF4-FFF2-40B4-BE49-F238E27FC236}">
                <a16:creationId xmlns:a16="http://schemas.microsoft.com/office/drawing/2014/main" id="{1D3CADE7-404E-8EF3-F28D-EF6064B6C685}"/>
              </a:ext>
            </a:extLst>
          </p:cNvPr>
          <p:cNvSpPr txBox="1">
            <a:spLocks/>
          </p:cNvSpPr>
          <p:nvPr/>
        </p:nvSpPr>
        <p:spPr>
          <a:xfrm>
            <a:off x="823817" y="4126879"/>
            <a:ext cx="9700927" cy="1891147"/>
          </a:xfrm>
          <a:prstGeom prst="rect">
            <a:avLst/>
          </a:prstGeom>
        </p:spPr>
        <p:txBody>
          <a:bodyPr vert="horz" lIns="0" tIns="0" rIns="0" bIns="0" rtlCol="0" anchor="t">
            <a:normAutofit fontScale="85000" lnSpcReduction="10000"/>
          </a:bodyPr>
          <a:lstStyle>
            <a:defPPr>
              <a:defRPr lang="en-US"/>
            </a:defPPr>
            <a:lvl1pPr marL="0" indent="-380990" algn="l" defTabSz="609585" rtl="0" eaLnBrk="1" latinLnBrk="0" hangingPunct="1">
              <a:lnSpc>
                <a:spcPct val="100000"/>
              </a:lnSpc>
              <a:spcBef>
                <a:spcPts val="1000"/>
              </a:spcBef>
              <a:spcAft>
                <a:spcPts val="800"/>
              </a:spcAft>
              <a:buClr>
                <a:srgbClr val="FFDF00"/>
              </a:buClr>
              <a:buFont typeface="Arial" panose="020B0604020202020204" pitchFamily="34" charset="0"/>
              <a:buChar char="•"/>
              <a:defRPr sz="2400" kern="1200" baseline="0">
                <a:solidFill>
                  <a:schemeClr val="tx1"/>
                </a:solidFill>
                <a:latin typeface="+mn-lt"/>
                <a:ea typeface="+mn-ea"/>
                <a:cs typeface="+mn-cs"/>
              </a:defRPr>
            </a:lvl1pPr>
            <a:lvl2pPr marL="609585" indent="-294210" algn="l" defTabSz="609585" rtl="0" eaLnBrk="1" latinLnBrk="0" hangingPunct="1">
              <a:lnSpc>
                <a:spcPct val="100000"/>
              </a:lnSpc>
              <a:spcBef>
                <a:spcPts val="0"/>
              </a:spcBef>
              <a:spcAft>
                <a:spcPts val="800"/>
              </a:spcAft>
              <a:buClr>
                <a:srgbClr val="FFDF00"/>
              </a:buClr>
              <a:buFont typeface="Arial" panose="020B0604020202020204" pitchFamily="34" charset="0"/>
              <a:buChar char="•"/>
              <a:tabLst/>
              <a:defRPr sz="2400" kern="1200" baseline="0">
                <a:solidFill>
                  <a:schemeClr val="tx1"/>
                </a:solidFill>
                <a:latin typeface="+mn-lt"/>
                <a:ea typeface="+mn-ea"/>
                <a:cs typeface="+mn-cs"/>
              </a:defRPr>
            </a:lvl2pPr>
            <a:lvl3pPr marL="1219170" indent="-228600" algn="l" defTabSz="609585" rtl="0" eaLnBrk="1" latinLnBrk="0" hangingPunct="1">
              <a:lnSpc>
                <a:spcPct val="100000"/>
              </a:lnSpc>
              <a:spcBef>
                <a:spcPts val="0"/>
              </a:spcBef>
              <a:spcAft>
                <a:spcPts val="800"/>
              </a:spcAft>
              <a:buClr>
                <a:srgbClr val="FFDF00"/>
              </a:buClr>
              <a:buFont typeface="Arial" panose="020B0604020202020204" pitchFamily="34" charset="0"/>
              <a:buChar char="•"/>
              <a:defRPr sz="2400" kern="1200" baseline="0">
                <a:solidFill>
                  <a:schemeClr val="tx1"/>
                </a:solidFill>
                <a:latin typeface="+mn-lt"/>
                <a:ea typeface="+mn-ea"/>
                <a:cs typeface="+mn-cs"/>
              </a:defRPr>
            </a:lvl3pPr>
            <a:lvl4pPr marL="1828754" indent="-228600" algn="l" defTabSz="609585" rtl="0" eaLnBrk="1" latinLnBrk="0" hangingPunct="1">
              <a:lnSpc>
                <a:spcPct val="100000"/>
              </a:lnSpc>
              <a:spcBef>
                <a:spcPts val="0"/>
              </a:spcBef>
              <a:spcAft>
                <a:spcPts val="800"/>
              </a:spcAft>
              <a:buFont typeface="Arial" panose="020B0604020202020204" pitchFamily="34" charset="0"/>
              <a:buChar char="•"/>
              <a:defRPr sz="2400" kern="1200" baseline="0">
                <a:solidFill>
                  <a:schemeClr val="tx1"/>
                </a:solidFill>
                <a:latin typeface="+mn-lt"/>
                <a:ea typeface="+mn-ea"/>
                <a:cs typeface="+mn-cs"/>
              </a:defRPr>
            </a:lvl4pPr>
            <a:lvl5pPr marL="2438339" indent="-228600" algn="l" defTabSz="609585" rtl="0" eaLnBrk="1" latinLnBrk="0" hangingPunct="1">
              <a:lnSpc>
                <a:spcPct val="100000"/>
              </a:lnSpc>
              <a:spcBef>
                <a:spcPts val="0"/>
              </a:spcBef>
              <a:spcAft>
                <a:spcPts val="800"/>
              </a:spcAft>
              <a:buFont typeface="Arial" panose="020B0604020202020204" pitchFamily="34" charset="0"/>
              <a:buChar char="•"/>
              <a:defRPr sz="2400" kern="1200" baseline="0">
                <a:solidFill>
                  <a:schemeClr val="tx1"/>
                </a:solidFill>
                <a:latin typeface="+mn-lt"/>
                <a:ea typeface="+mn-ea"/>
                <a:cs typeface="+mn-cs"/>
              </a:defRPr>
            </a:lvl5pPr>
            <a:lvl6pPr marL="3047924" indent="-228600" algn="l" defTabSz="6095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3657509" indent="-228600" algn="l" defTabSz="6095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4267093" indent="-228600" algn="l" defTabSz="6095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4876678" indent="-228600" algn="l" defTabSz="6095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indent="0">
              <a:buNone/>
            </a:pPr>
            <a:r>
              <a:rPr lang="en-AU" dirty="0">
                <a:solidFill>
                  <a:schemeClr val="bg1"/>
                </a:solidFill>
              </a:rPr>
              <a:t>Section 5 of the papal document ‘DECREE </a:t>
            </a:r>
            <a:r>
              <a:rPr lang="en-AU" b="1" i="1" dirty="0">
                <a:solidFill>
                  <a:schemeClr val="bg1"/>
                </a:solidFill>
              </a:rPr>
              <a:t>AD GENTES </a:t>
            </a:r>
            <a:r>
              <a:rPr lang="en-AU" dirty="0">
                <a:solidFill>
                  <a:schemeClr val="bg1"/>
                </a:solidFill>
              </a:rPr>
              <a:t>ON THE MISSION ACTIVITY</a:t>
            </a:r>
            <a:br>
              <a:rPr lang="en-AU" dirty="0">
                <a:solidFill>
                  <a:schemeClr val="bg1"/>
                </a:solidFill>
              </a:rPr>
            </a:br>
            <a:r>
              <a:rPr lang="en-AU" dirty="0">
                <a:solidFill>
                  <a:schemeClr val="bg1"/>
                </a:solidFill>
              </a:rPr>
              <a:t>OF THE CHURCH’ states:</a:t>
            </a:r>
            <a:endParaRPr lang="en-AU" i="1" dirty="0">
              <a:solidFill>
                <a:schemeClr val="bg1"/>
              </a:solidFill>
            </a:endParaRPr>
          </a:p>
          <a:p>
            <a:pPr indent="0">
              <a:buNone/>
            </a:pPr>
            <a:r>
              <a:rPr lang="en-AU" i="1" dirty="0">
                <a:solidFill>
                  <a:schemeClr val="bg1"/>
                </a:solidFill>
              </a:rPr>
              <a:t>The Church’s </a:t>
            </a:r>
            <a:r>
              <a:rPr lang="en-AU" i="1" dirty="0">
                <a:solidFill>
                  <a:srgbClr val="FFFF00"/>
                </a:solidFill>
              </a:rPr>
              <a:t>mission</a:t>
            </a:r>
            <a:r>
              <a:rPr lang="en-AU" i="1" dirty="0">
                <a:solidFill>
                  <a:schemeClr val="bg1"/>
                </a:solidFill>
              </a:rPr>
              <a:t> is to share Christ with everyone. Guided by the Holy Spirit, she does this by her example, her preaching, and the sacraments, leading people toward Christ’s faith, freedom, and peace so they can fully share in his life. Vatican Council II, </a:t>
            </a:r>
            <a:r>
              <a:rPr lang="en-AU" b="1" i="1" dirty="0">
                <a:solidFill>
                  <a:schemeClr val="bg1"/>
                </a:solidFill>
              </a:rPr>
              <a:t>Ad Gentes</a:t>
            </a:r>
            <a:r>
              <a:rPr lang="en-AU" i="1" dirty="0">
                <a:solidFill>
                  <a:schemeClr val="bg1"/>
                </a:solidFill>
              </a:rPr>
              <a:t> (1965).</a:t>
            </a:r>
            <a:endParaRPr lang="en-AU" dirty="0">
              <a:solidFill>
                <a:schemeClr val="bg1"/>
              </a:solidFill>
            </a:endParaRPr>
          </a:p>
        </p:txBody>
      </p:sp>
      <p:cxnSp>
        <p:nvCxnSpPr>
          <p:cNvPr id="8" name="Straight Connector 7">
            <a:extLst>
              <a:ext uri="{FF2B5EF4-FFF2-40B4-BE49-F238E27FC236}">
                <a16:creationId xmlns:a16="http://schemas.microsoft.com/office/drawing/2014/main" id="{787849BF-D491-B591-076F-2F444460E871}"/>
              </a:ext>
            </a:extLst>
          </p:cNvPr>
          <p:cNvCxnSpPr/>
          <p:nvPr/>
        </p:nvCxnSpPr>
        <p:spPr>
          <a:xfrm>
            <a:off x="3136392" y="3429000"/>
            <a:ext cx="4443984"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32999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53E05-05BD-BC8F-1BE2-84D8D76DD7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AE984-A00D-51C9-8268-BAE02C9B6724}"/>
              </a:ext>
            </a:extLst>
          </p:cNvPr>
          <p:cNvSpPr>
            <a:spLocks noGrp="1"/>
          </p:cNvSpPr>
          <p:nvPr>
            <p:ph type="ctrTitle"/>
          </p:nvPr>
        </p:nvSpPr>
        <p:spPr>
          <a:xfrm>
            <a:off x="767371" y="677056"/>
            <a:ext cx="7800557" cy="790501"/>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000" b="1" dirty="0">
                <a:solidFill>
                  <a:srgbClr val="00B0F0"/>
                </a:solidFill>
              </a:rPr>
              <a:t>The Heart of Catholic Education</a:t>
            </a:r>
          </a:p>
          <a:p>
            <a:endParaRPr lang="en-US" b="1" dirty="0">
              <a:solidFill>
                <a:srgbClr val="FFFFFF"/>
              </a:solidFill>
            </a:endParaRPr>
          </a:p>
        </p:txBody>
      </p:sp>
      <p:sp>
        <p:nvSpPr>
          <p:cNvPr id="3" name="Text Placeholder 2">
            <a:extLst>
              <a:ext uri="{FF2B5EF4-FFF2-40B4-BE49-F238E27FC236}">
                <a16:creationId xmlns:a16="http://schemas.microsoft.com/office/drawing/2014/main" id="{CB997A90-B325-B526-E862-B0CD36A4C8D7}"/>
              </a:ext>
            </a:extLst>
          </p:cNvPr>
          <p:cNvSpPr>
            <a:spLocks noGrp="1"/>
          </p:cNvSpPr>
          <p:nvPr>
            <p:ph type="body" sz="quarter" idx="11"/>
          </p:nvPr>
        </p:nvSpPr>
        <p:spPr>
          <a:xfrm>
            <a:off x="823817" y="1715912"/>
            <a:ext cx="9700927" cy="1475344"/>
          </a:xfrm>
        </p:spPr>
        <p:txBody>
          <a:bodyPr vert="horz" lIns="0" tIns="0" rIns="0" bIns="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AU" dirty="0">
                <a:solidFill>
                  <a:schemeClr val="bg1"/>
                </a:solidFill>
              </a:rPr>
              <a:t>We are people of </a:t>
            </a:r>
            <a:r>
              <a:rPr lang="en-AU" b="1" dirty="0">
                <a:solidFill>
                  <a:schemeClr val="accent2"/>
                </a:solidFill>
              </a:rPr>
              <a:t>mission and vocation</a:t>
            </a:r>
            <a:r>
              <a:rPr lang="en-AU" dirty="0">
                <a:solidFill>
                  <a:schemeClr val="accent2"/>
                </a:solidFill>
              </a:rPr>
              <a:t>,</a:t>
            </a:r>
            <a:r>
              <a:rPr lang="en-AU" dirty="0">
                <a:solidFill>
                  <a:schemeClr val="bg1"/>
                </a:solidFill>
              </a:rPr>
              <a:t> called into a story larger than ourselves. We are a people of mission in our </a:t>
            </a:r>
            <a:r>
              <a:rPr lang="en-AU" i="1" dirty="0">
                <a:solidFill>
                  <a:schemeClr val="bg1"/>
                </a:solidFill>
              </a:rPr>
              <a:t>“everyday gestures, even when we are frail, distracted , poor and battered.” </a:t>
            </a:r>
            <a:r>
              <a:rPr lang="en-AU" dirty="0">
                <a:solidFill>
                  <a:schemeClr val="bg1"/>
                </a:solidFill>
              </a:rPr>
              <a:t>(Missio, 2023)</a:t>
            </a:r>
            <a:endParaRPr lang="en-US" dirty="0">
              <a:solidFill>
                <a:schemeClr val="bg1"/>
              </a:solidFill>
            </a:endParaRPr>
          </a:p>
        </p:txBody>
      </p:sp>
      <p:sp>
        <p:nvSpPr>
          <p:cNvPr id="4" name="TextBox 3">
            <a:extLst>
              <a:ext uri="{FF2B5EF4-FFF2-40B4-BE49-F238E27FC236}">
                <a16:creationId xmlns:a16="http://schemas.microsoft.com/office/drawing/2014/main" id="{374C723C-DD7B-9385-F291-6DE182BE3F13}"/>
              </a:ext>
            </a:extLst>
          </p:cNvPr>
          <p:cNvSpPr txBox="1"/>
          <p:nvPr/>
        </p:nvSpPr>
        <p:spPr>
          <a:xfrm>
            <a:off x="9375145" y="676044"/>
            <a:ext cx="2515283" cy="584775"/>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rPr>
              <a:t>Encounter</a:t>
            </a:r>
            <a:endParaRPr lang="en-US"/>
          </a:p>
        </p:txBody>
      </p:sp>
      <p:sp>
        <p:nvSpPr>
          <p:cNvPr id="6" name="Text Placeholder 2">
            <a:extLst>
              <a:ext uri="{FF2B5EF4-FFF2-40B4-BE49-F238E27FC236}">
                <a16:creationId xmlns:a16="http://schemas.microsoft.com/office/drawing/2014/main" id="{E4F09674-7BEB-8AB5-5459-4208F7F16C17}"/>
              </a:ext>
            </a:extLst>
          </p:cNvPr>
          <p:cNvSpPr txBox="1">
            <a:spLocks/>
          </p:cNvSpPr>
          <p:nvPr/>
        </p:nvSpPr>
        <p:spPr>
          <a:xfrm>
            <a:off x="823817" y="4126880"/>
            <a:ext cx="9700927" cy="1905210"/>
          </a:xfrm>
          <a:prstGeom prst="rect">
            <a:avLst/>
          </a:prstGeom>
        </p:spPr>
        <p:txBody>
          <a:bodyPr vert="horz" lIns="0" tIns="0" rIns="0" bIns="0" rtlCol="0" anchor="t">
            <a:normAutofit/>
          </a:bodyPr>
          <a:lstStyle>
            <a:defPPr>
              <a:defRPr lang="en-US"/>
            </a:defPPr>
            <a:lvl1pPr marL="0" indent="-380990" algn="l" defTabSz="609585" rtl="0" eaLnBrk="1" latinLnBrk="0" hangingPunct="1">
              <a:lnSpc>
                <a:spcPct val="100000"/>
              </a:lnSpc>
              <a:spcBef>
                <a:spcPts val="1000"/>
              </a:spcBef>
              <a:spcAft>
                <a:spcPts val="800"/>
              </a:spcAft>
              <a:buClr>
                <a:srgbClr val="FFDF00"/>
              </a:buClr>
              <a:buFont typeface="Arial" panose="020B0604020202020204" pitchFamily="34" charset="0"/>
              <a:buChar char="•"/>
              <a:defRPr sz="2400" kern="1200" baseline="0">
                <a:solidFill>
                  <a:schemeClr val="tx1"/>
                </a:solidFill>
                <a:latin typeface="+mn-lt"/>
                <a:ea typeface="+mn-ea"/>
                <a:cs typeface="+mn-cs"/>
              </a:defRPr>
            </a:lvl1pPr>
            <a:lvl2pPr marL="609585" indent="-294210" algn="l" defTabSz="609585" rtl="0" eaLnBrk="1" latinLnBrk="0" hangingPunct="1">
              <a:lnSpc>
                <a:spcPct val="100000"/>
              </a:lnSpc>
              <a:spcBef>
                <a:spcPts val="0"/>
              </a:spcBef>
              <a:spcAft>
                <a:spcPts val="800"/>
              </a:spcAft>
              <a:buClr>
                <a:srgbClr val="FFDF00"/>
              </a:buClr>
              <a:buFont typeface="Arial" panose="020B0604020202020204" pitchFamily="34" charset="0"/>
              <a:buChar char="•"/>
              <a:tabLst/>
              <a:defRPr sz="2400" kern="1200" baseline="0">
                <a:solidFill>
                  <a:schemeClr val="tx1"/>
                </a:solidFill>
                <a:latin typeface="+mn-lt"/>
                <a:ea typeface="+mn-ea"/>
                <a:cs typeface="+mn-cs"/>
              </a:defRPr>
            </a:lvl2pPr>
            <a:lvl3pPr marL="1219170" indent="-228600" algn="l" defTabSz="609585" rtl="0" eaLnBrk="1" latinLnBrk="0" hangingPunct="1">
              <a:lnSpc>
                <a:spcPct val="100000"/>
              </a:lnSpc>
              <a:spcBef>
                <a:spcPts val="0"/>
              </a:spcBef>
              <a:spcAft>
                <a:spcPts val="800"/>
              </a:spcAft>
              <a:buClr>
                <a:srgbClr val="FFDF00"/>
              </a:buClr>
              <a:buFont typeface="Arial" panose="020B0604020202020204" pitchFamily="34" charset="0"/>
              <a:buChar char="•"/>
              <a:defRPr sz="2400" kern="1200" baseline="0">
                <a:solidFill>
                  <a:schemeClr val="tx1"/>
                </a:solidFill>
                <a:latin typeface="+mn-lt"/>
                <a:ea typeface="+mn-ea"/>
                <a:cs typeface="+mn-cs"/>
              </a:defRPr>
            </a:lvl3pPr>
            <a:lvl4pPr marL="1828754" indent="-228600" algn="l" defTabSz="609585" rtl="0" eaLnBrk="1" latinLnBrk="0" hangingPunct="1">
              <a:lnSpc>
                <a:spcPct val="100000"/>
              </a:lnSpc>
              <a:spcBef>
                <a:spcPts val="0"/>
              </a:spcBef>
              <a:spcAft>
                <a:spcPts val="800"/>
              </a:spcAft>
              <a:buFont typeface="Arial" panose="020B0604020202020204" pitchFamily="34" charset="0"/>
              <a:buChar char="•"/>
              <a:defRPr sz="2400" kern="1200" baseline="0">
                <a:solidFill>
                  <a:schemeClr val="tx1"/>
                </a:solidFill>
                <a:latin typeface="+mn-lt"/>
                <a:ea typeface="+mn-ea"/>
                <a:cs typeface="+mn-cs"/>
              </a:defRPr>
            </a:lvl4pPr>
            <a:lvl5pPr marL="2438339" indent="-228600" algn="l" defTabSz="609585" rtl="0" eaLnBrk="1" latinLnBrk="0" hangingPunct="1">
              <a:lnSpc>
                <a:spcPct val="100000"/>
              </a:lnSpc>
              <a:spcBef>
                <a:spcPts val="0"/>
              </a:spcBef>
              <a:spcAft>
                <a:spcPts val="800"/>
              </a:spcAft>
              <a:buFont typeface="Arial" panose="020B0604020202020204" pitchFamily="34" charset="0"/>
              <a:buChar char="•"/>
              <a:defRPr sz="2400" kern="1200" baseline="0">
                <a:solidFill>
                  <a:schemeClr val="tx1"/>
                </a:solidFill>
                <a:latin typeface="+mn-lt"/>
                <a:ea typeface="+mn-ea"/>
                <a:cs typeface="+mn-cs"/>
              </a:defRPr>
            </a:lvl5pPr>
            <a:lvl6pPr marL="3047924" indent="-228600" algn="l" defTabSz="6095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3657509" indent="-228600" algn="l" defTabSz="6095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4267093" indent="-228600" algn="l" defTabSz="6095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4876678" indent="-228600" algn="l" defTabSz="6095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indent="0">
              <a:buNone/>
            </a:pPr>
            <a:r>
              <a:rPr lang="en-AU" i="1" dirty="0">
                <a:solidFill>
                  <a:srgbClr val="FFFF00"/>
                </a:solidFill>
              </a:rPr>
              <a:t>Vocation</a:t>
            </a:r>
            <a:r>
              <a:rPr lang="en-AU" i="1" dirty="0">
                <a:solidFill>
                  <a:schemeClr val="bg1"/>
                </a:solidFill>
              </a:rPr>
              <a:t> is the very things that we are each called to do, specifically that God has called us to do. (Melbourne Catholic, n.d.)</a:t>
            </a:r>
          </a:p>
          <a:p>
            <a:pPr indent="0">
              <a:buNone/>
            </a:pPr>
            <a:r>
              <a:rPr lang="en-US" i="1" dirty="0">
                <a:solidFill>
                  <a:schemeClr val="bg1"/>
                </a:solidFill>
              </a:rPr>
              <a:t>Our vocation isn’t about our profession or career path. Rather it refers to the very specific way God is calling us to love others. </a:t>
            </a:r>
            <a:endParaRPr lang="en-AU" i="1" dirty="0">
              <a:solidFill>
                <a:schemeClr val="bg1"/>
              </a:solidFill>
            </a:endParaRPr>
          </a:p>
        </p:txBody>
      </p:sp>
      <p:cxnSp>
        <p:nvCxnSpPr>
          <p:cNvPr id="8" name="Straight Connector 7">
            <a:extLst>
              <a:ext uri="{FF2B5EF4-FFF2-40B4-BE49-F238E27FC236}">
                <a16:creationId xmlns:a16="http://schemas.microsoft.com/office/drawing/2014/main" id="{817ADF03-A0BD-9B43-EE50-0804B7F43303}"/>
              </a:ext>
            </a:extLst>
          </p:cNvPr>
          <p:cNvCxnSpPr/>
          <p:nvPr/>
        </p:nvCxnSpPr>
        <p:spPr>
          <a:xfrm>
            <a:off x="3136392" y="3429000"/>
            <a:ext cx="4443984"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8800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5EB9-AC72-486A-62FC-31E0CB38671D}"/>
              </a:ext>
            </a:extLst>
          </p:cNvPr>
          <p:cNvSpPr>
            <a:spLocks noGrp="1"/>
          </p:cNvSpPr>
          <p:nvPr>
            <p:ph type="ctrTitle"/>
          </p:nvPr>
        </p:nvSpPr>
        <p:spPr>
          <a:xfrm>
            <a:off x="821799" y="468413"/>
            <a:ext cx="5436681" cy="790501"/>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00000"/>
              </a:lnSpc>
              <a:spcBef>
                <a:spcPts val="1000"/>
              </a:spcBef>
              <a:spcAft>
                <a:spcPts val="800"/>
              </a:spcAft>
            </a:pPr>
            <a:r>
              <a:rPr lang="en-US" sz="4000">
                <a:solidFill>
                  <a:srgbClr val="D143B9"/>
                </a:solidFill>
              </a:rPr>
              <a:t>The Emmaus Story </a:t>
            </a:r>
            <a:br>
              <a:rPr lang="en-US" sz="4000">
                <a:solidFill>
                  <a:srgbClr val="D143B9"/>
                </a:solidFill>
              </a:rPr>
            </a:br>
            <a:r>
              <a:rPr lang="en-US" sz="4000">
                <a:solidFill>
                  <a:srgbClr val="D143B9"/>
                </a:solidFill>
              </a:rPr>
              <a:t>Luke 24:13–35</a:t>
            </a:r>
          </a:p>
          <a:p>
            <a:pPr marL="285750" indent="-380365">
              <a:lnSpc>
                <a:spcPct val="100000"/>
              </a:lnSpc>
              <a:spcBef>
                <a:spcPts val="1000"/>
              </a:spcBef>
              <a:spcAft>
                <a:spcPts val="800"/>
              </a:spcAft>
              <a:buFont typeface="Arial"/>
              <a:buChar char="•"/>
            </a:pPr>
            <a:endParaRPr lang="en-US">
              <a:solidFill>
                <a:srgbClr val="FFFFFF"/>
              </a:solidFill>
            </a:endParaRPr>
          </a:p>
          <a:p>
            <a:endParaRPr lang="en-US" b="1">
              <a:solidFill>
                <a:srgbClr val="FFFFFF"/>
              </a:solidFill>
            </a:endParaRPr>
          </a:p>
        </p:txBody>
      </p:sp>
      <p:sp>
        <p:nvSpPr>
          <p:cNvPr id="3" name="Text Placeholder 2">
            <a:extLst>
              <a:ext uri="{FF2B5EF4-FFF2-40B4-BE49-F238E27FC236}">
                <a16:creationId xmlns:a16="http://schemas.microsoft.com/office/drawing/2014/main" id="{03CAACA7-81BC-E2A5-BB62-4652CF5D5B82}"/>
              </a:ext>
            </a:extLst>
          </p:cNvPr>
          <p:cNvSpPr>
            <a:spLocks noGrp="1"/>
          </p:cNvSpPr>
          <p:nvPr>
            <p:ph type="body" sz="quarter" idx="11"/>
          </p:nvPr>
        </p:nvSpPr>
        <p:spPr>
          <a:xfrm>
            <a:off x="823817" y="2087839"/>
            <a:ext cx="5001253" cy="4093105"/>
          </a:xfrm>
        </p:spPr>
        <p:txBody>
          <a:bodyPr vert="horz" lIns="0" tIns="0" rIns="0" bIns="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US" sz="2800" dirty="0">
                <a:solidFill>
                  <a:srgbClr val="FFFFFF"/>
                </a:solidFill>
                <a:ea typeface="+mn-lt"/>
                <a:cs typeface="+mn-lt"/>
              </a:rPr>
              <a:t>A journey of:</a:t>
            </a:r>
            <a:endParaRPr lang="en-US" sz="2800" dirty="0"/>
          </a:p>
          <a:p>
            <a:pPr indent="-380365"/>
            <a:r>
              <a:rPr lang="en-US" sz="2800" dirty="0">
                <a:solidFill>
                  <a:srgbClr val="FFFFFF"/>
                </a:solidFill>
                <a:ea typeface="+mn-lt"/>
                <a:cs typeface="+mn-lt"/>
              </a:rPr>
              <a:t>Confusion</a:t>
            </a:r>
            <a:endParaRPr lang="en-US" sz="2800" dirty="0"/>
          </a:p>
          <a:p>
            <a:pPr indent="-380365"/>
            <a:r>
              <a:rPr lang="en-US" sz="2800" dirty="0">
                <a:solidFill>
                  <a:srgbClr val="FFFFFF"/>
                </a:solidFill>
                <a:ea typeface="+mn-lt"/>
                <a:cs typeface="+mn-lt"/>
              </a:rPr>
              <a:t>Companionship</a:t>
            </a:r>
            <a:endParaRPr lang="en-US" sz="2800" dirty="0"/>
          </a:p>
          <a:p>
            <a:pPr indent="-380365"/>
            <a:r>
              <a:rPr lang="en-US" sz="2800" dirty="0">
                <a:solidFill>
                  <a:srgbClr val="FFFFFF"/>
                </a:solidFill>
                <a:ea typeface="+mn-lt"/>
                <a:cs typeface="+mn-lt"/>
              </a:rPr>
              <a:t>Revelation</a:t>
            </a:r>
            <a:endParaRPr lang="en-US" sz="2800" dirty="0"/>
          </a:p>
          <a:p>
            <a:pPr indent="-380365"/>
            <a:r>
              <a:rPr lang="en-US" sz="2800" dirty="0">
                <a:solidFill>
                  <a:srgbClr val="FFFFFF"/>
                </a:solidFill>
              </a:rPr>
              <a:t>Renewed purpose</a:t>
            </a:r>
            <a:br>
              <a:rPr lang="en-US" sz="2800" dirty="0"/>
            </a:br>
            <a:r>
              <a:rPr lang="en-US" dirty="0">
                <a:solidFill>
                  <a:srgbClr val="FFFFFF"/>
                </a:solidFill>
              </a:rPr>
              <a:t> </a:t>
            </a:r>
            <a:endParaRPr lang="en-US" dirty="0"/>
          </a:p>
        </p:txBody>
      </p:sp>
      <p:pic>
        <p:nvPicPr>
          <p:cNvPr id="4" name="Picture 3" descr="Image result for emmaus contemporary artworks artworks">
            <a:extLst>
              <a:ext uri="{FF2B5EF4-FFF2-40B4-BE49-F238E27FC236}">
                <a16:creationId xmlns:a16="http://schemas.microsoft.com/office/drawing/2014/main" id="{A297EC6A-A4B2-1163-0F11-28074B37BD97}"/>
              </a:ext>
            </a:extLst>
          </p:cNvPr>
          <p:cNvPicPr>
            <a:picLocks noChangeAspect="1"/>
          </p:cNvPicPr>
          <p:nvPr/>
        </p:nvPicPr>
        <p:blipFill>
          <a:blip r:embed="rId3"/>
          <a:srcRect r="1902" b="635"/>
          <a:stretch>
            <a:fillRect/>
          </a:stretch>
        </p:blipFill>
        <p:spPr>
          <a:xfrm>
            <a:off x="5583236" y="1272721"/>
            <a:ext cx="5833383" cy="4313302"/>
          </a:xfrm>
          <a:prstGeom prst="rect">
            <a:avLst/>
          </a:prstGeom>
        </p:spPr>
      </p:pic>
    </p:spTree>
    <p:extLst>
      <p:ext uri="{BB962C8B-B14F-4D97-AF65-F5344CB8AC3E}">
        <p14:creationId xmlns:p14="http://schemas.microsoft.com/office/powerpoint/2010/main" val="2326091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D0A6-F6C4-E9F4-E2EC-5BD50D7A0E0A}"/>
              </a:ext>
            </a:extLst>
          </p:cNvPr>
          <p:cNvSpPr>
            <a:spLocks noGrp="1"/>
          </p:cNvSpPr>
          <p:nvPr>
            <p:ph type="ctrTitle"/>
          </p:nvPr>
        </p:nvSpPr>
        <p:spPr/>
        <p:txBody>
          <a:bodyPr/>
          <a:lstStyle/>
          <a:p>
            <a:r>
              <a:rPr lang="en-GB" sz="3700">
                <a:latin typeface="Aptos Display"/>
              </a:rPr>
              <a:t>Four Movements of Emmaus</a:t>
            </a:r>
          </a:p>
          <a:p>
            <a:endParaRPr lang="en-GB" sz="3700"/>
          </a:p>
        </p:txBody>
      </p:sp>
      <p:sp>
        <p:nvSpPr>
          <p:cNvPr id="3" name="Text Placeholder 2">
            <a:extLst>
              <a:ext uri="{FF2B5EF4-FFF2-40B4-BE49-F238E27FC236}">
                <a16:creationId xmlns:a16="http://schemas.microsoft.com/office/drawing/2014/main" id="{ABAEC19D-EE99-E8D7-CC2F-DE4C3DF5B9AF}"/>
              </a:ext>
            </a:extLst>
          </p:cNvPr>
          <p:cNvSpPr>
            <a:spLocks noGrp="1"/>
          </p:cNvSpPr>
          <p:nvPr>
            <p:ph type="body" sz="quarter" idx="11"/>
          </p:nvPr>
        </p:nvSpPr>
        <p:spPr>
          <a:xfrm>
            <a:off x="776193" y="2168348"/>
            <a:ext cx="5013159" cy="4012596"/>
          </a:xfrm>
        </p:spPr>
        <p:txBody>
          <a:bodyPr vert="horz" lIns="0" tIns="0" rIns="0" bIns="0" rtlCol="0" anchor="t">
            <a:normAutofit/>
          </a:bodyPr>
          <a:lstStyle/>
          <a:p>
            <a:pPr marL="380365" indent="-380365"/>
            <a:r>
              <a:rPr lang="en-GB" sz="2800" dirty="0">
                <a:ea typeface="+mn-lt"/>
                <a:cs typeface="+mn-lt"/>
              </a:rPr>
              <a:t>Walking with – accompaniment</a:t>
            </a:r>
            <a:endParaRPr lang="en-GB" sz="2800" dirty="0"/>
          </a:p>
          <a:p>
            <a:pPr marL="380365" indent="-380365"/>
            <a:r>
              <a:rPr lang="en-GB" sz="2800" dirty="0">
                <a:ea typeface="+mn-lt"/>
                <a:cs typeface="+mn-lt"/>
              </a:rPr>
              <a:t>Listening deeply – discernment</a:t>
            </a:r>
            <a:endParaRPr lang="en-GB" sz="2800" dirty="0"/>
          </a:p>
          <a:p>
            <a:pPr marL="380365" indent="-380365"/>
            <a:r>
              <a:rPr lang="en-GB" sz="2800" dirty="0">
                <a:ea typeface="+mn-lt"/>
                <a:cs typeface="+mn-lt"/>
              </a:rPr>
              <a:t>Hearts burning – formation</a:t>
            </a:r>
            <a:endParaRPr lang="en-GB" sz="2800" dirty="0"/>
          </a:p>
          <a:p>
            <a:pPr marL="380365" indent="-380365"/>
            <a:r>
              <a:rPr lang="en-GB" sz="2800" dirty="0"/>
              <a:t>Sent forth – mission</a:t>
            </a:r>
          </a:p>
        </p:txBody>
      </p:sp>
      <p:pic>
        <p:nvPicPr>
          <p:cNvPr id="4" name="Picture 3" descr="Image result for emmaus  artworks koder">
            <a:extLst>
              <a:ext uri="{FF2B5EF4-FFF2-40B4-BE49-F238E27FC236}">
                <a16:creationId xmlns:a16="http://schemas.microsoft.com/office/drawing/2014/main" id="{EF47CF5B-83D8-C627-B92D-68BBFAD8E50C}"/>
              </a:ext>
            </a:extLst>
          </p:cNvPr>
          <p:cNvPicPr>
            <a:picLocks noChangeAspect="1"/>
          </p:cNvPicPr>
          <p:nvPr/>
        </p:nvPicPr>
        <p:blipFill>
          <a:blip r:embed="rId3"/>
          <a:stretch>
            <a:fillRect/>
          </a:stretch>
        </p:blipFill>
        <p:spPr>
          <a:xfrm>
            <a:off x="5936456" y="1819274"/>
            <a:ext cx="5272088" cy="4136232"/>
          </a:xfrm>
          <a:prstGeom prst="rect">
            <a:avLst/>
          </a:prstGeom>
        </p:spPr>
      </p:pic>
    </p:spTree>
    <p:extLst>
      <p:ext uri="{BB962C8B-B14F-4D97-AF65-F5344CB8AC3E}">
        <p14:creationId xmlns:p14="http://schemas.microsoft.com/office/powerpoint/2010/main" val="1965785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DEE7-23E2-6C89-0B0C-4D8DAB0DCD14}"/>
              </a:ext>
            </a:extLst>
          </p:cNvPr>
          <p:cNvSpPr>
            <a:spLocks noGrp="1"/>
          </p:cNvSpPr>
          <p:nvPr>
            <p:ph type="ctrTitle"/>
          </p:nvPr>
        </p:nvSpPr>
        <p:spPr/>
        <p:txBody>
          <a:bodyPr/>
          <a:lstStyle/>
          <a:p>
            <a:r>
              <a:rPr lang="en-US" dirty="0"/>
              <a:t>Check For Understanding</a:t>
            </a:r>
            <a:endParaRPr lang="en-AU" dirty="0"/>
          </a:p>
        </p:txBody>
      </p:sp>
      <p:sp>
        <p:nvSpPr>
          <p:cNvPr id="3" name="Text Placeholder 2">
            <a:extLst>
              <a:ext uri="{FF2B5EF4-FFF2-40B4-BE49-F238E27FC236}">
                <a16:creationId xmlns:a16="http://schemas.microsoft.com/office/drawing/2014/main" id="{6D5755C9-AA11-F909-7752-8B9A37B1F316}"/>
              </a:ext>
            </a:extLst>
          </p:cNvPr>
          <p:cNvSpPr>
            <a:spLocks noGrp="1"/>
          </p:cNvSpPr>
          <p:nvPr>
            <p:ph type="body" sz="quarter" idx="11"/>
          </p:nvPr>
        </p:nvSpPr>
        <p:spPr>
          <a:xfrm>
            <a:off x="823817" y="1715911"/>
            <a:ext cx="5001253" cy="1127873"/>
          </a:xfrm>
        </p:spPr>
        <p:txBody>
          <a:bodyPr/>
          <a:lstStyle/>
          <a:p>
            <a:pPr marL="0" lvl="0" indent="0">
              <a:buNone/>
            </a:pPr>
            <a:r>
              <a:rPr lang="en-AU" sz="2000" dirty="0"/>
              <a:t>According to the definitions provided, how is </a:t>
            </a:r>
            <a:r>
              <a:rPr lang="en-AU" sz="2000" i="1" dirty="0"/>
              <a:t>vocation</a:t>
            </a:r>
            <a:r>
              <a:rPr lang="en-AU" sz="2000" dirty="0"/>
              <a:t> different from a profession or career path? </a:t>
            </a:r>
          </a:p>
          <a:p>
            <a:endParaRPr lang="en-AU" dirty="0"/>
          </a:p>
        </p:txBody>
      </p:sp>
      <p:sp>
        <p:nvSpPr>
          <p:cNvPr id="5" name="TextBox 4">
            <a:extLst>
              <a:ext uri="{FF2B5EF4-FFF2-40B4-BE49-F238E27FC236}">
                <a16:creationId xmlns:a16="http://schemas.microsoft.com/office/drawing/2014/main" id="{FB9F477F-30B9-3201-CCA7-679AA1D9DDC2}"/>
              </a:ext>
            </a:extLst>
          </p:cNvPr>
          <p:cNvSpPr txBox="1"/>
          <p:nvPr/>
        </p:nvSpPr>
        <p:spPr>
          <a:xfrm>
            <a:off x="3048762" y="3523334"/>
            <a:ext cx="6094476" cy="707886"/>
          </a:xfrm>
          <a:prstGeom prst="rect">
            <a:avLst/>
          </a:prstGeom>
          <a:noFill/>
        </p:spPr>
        <p:txBody>
          <a:bodyPr wrap="square">
            <a:spAutoFit/>
          </a:bodyPr>
          <a:lstStyle/>
          <a:p>
            <a:pPr marL="0" lvl="0" indent="0">
              <a:buNone/>
            </a:pPr>
            <a:r>
              <a:rPr lang="en-AU" sz="2000" dirty="0">
                <a:solidFill>
                  <a:schemeClr val="bg1"/>
                </a:solidFill>
              </a:rPr>
              <a:t>What does </a:t>
            </a:r>
            <a:r>
              <a:rPr lang="en-AU" sz="2000" i="1" dirty="0">
                <a:solidFill>
                  <a:schemeClr val="bg1"/>
                </a:solidFill>
              </a:rPr>
              <a:t>mission</a:t>
            </a:r>
            <a:r>
              <a:rPr lang="en-AU" sz="2000" dirty="0">
                <a:solidFill>
                  <a:schemeClr val="bg1"/>
                </a:solidFill>
              </a:rPr>
              <a:t> mean in the context of Catholic education? </a:t>
            </a:r>
          </a:p>
        </p:txBody>
      </p:sp>
      <p:sp>
        <p:nvSpPr>
          <p:cNvPr id="7" name="TextBox 6">
            <a:extLst>
              <a:ext uri="{FF2B5EF4-FFF2-40B4-BE49-F238E27FC236}">
                <a16:creationId xmlns:a16="http://schemas.microsoft.com/office/drawing/2014/main" id="{D3C91390-D424-6565-419E-43AACAB7ADA8}"/>
              </a:ext>
            </a:extLst>
          </p:cNvPr>
          <p:cNvSpPr txBox="1"/>
          <p:nvPr/>
        </p:nvSpPr>
        <p:spPr>
          <a:xfrm>
            <a:off x="523494" y="5115775"/>
            <a:ext cx="6094476" cy="1015663"/>
          </a:xfrm>
          <a:prstGeom prst="rect">
            <a:avLst/>
          </a:prstGeom>
          <a:noFill/>
        </p:spPr>
        <p:txBody>
          <a:bodyPr wrap="square">
            <a:spAutoFit/>
          </a:bodyPr>
          <a:lstStyle/>
          <a:p>
            <a:pPr marL="0" lvl="0" indent="0">
              <a:buNone/>
            </a:pPr>
            <a:r>
              <a:rPr lang="en-AU" sz="2000" dirty="0">
                <a:solidFill>
                  <a:schemeClr val="bg1"/>
                </a:solidFill>
              </a:rPr>
              <a:t>How does the Emmaus story illustrate the themes of confusion, companionship, revelation, and renewed purpose?</a:t>
            </a:r>
          </a:p>
        </p:txBody>
      </p:sp>
    </p:spTree>
    <p:extLst>
      <p:ext uri="{BB962C8B-B14F-4D97-AF65-F5344CB8AC3E}">
        <p14:creationId xmlns:p14="http://schemas.microsoft.com/office/powerpoint/2010/main" val="3488109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5c30843a-a235-4821-97bb-6212fd202b4a"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MeetingDate xmlns="bf35b993-615a-414d-b37f-7317d7f816ea" xsi:nil="true"/>
    <RecordNumber xmlns="f198e3b3-3a4e-4d09-8a97-99b054f2dad3" xsi:nil="true"/>
    <lcf76f155ced4ddcb4097134ff3c332f xmlns="bf35b993-615a-414d-b37f-7317d7f816ea">
      <Terms xmlns="http://schemas.microsoft.com/office/infopath/2007/PartnerControls"/>
    </lcf76f155ced4ddcb4097134ff3c332f>
    <TaxCatchAll xmlns="1d9a2f5c-a237-4831-937f-0b4a133aaf08"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187CB1E58BB33B4BADBF6A804D9430F3" ma:contentTypeVersion="17" ma:contentTypeDescription="Create a new document." ma:contentTypeScope="" ma:versionID="05c92dd204a7d0a22932c8f7c2501c84">
  <xsd:schema xmlns:xsd="http://www.w3.org/2001/XMLSchema" xmlns:xs="http://www.w3.org/2001/XMLSchema" xmlns:p="http://schemas.microsoft.com/office/2006/metadata/properties" xmlns:ns2="f198e3b3-3a4e-4d09-8a97-99b054f2dad3" xmlns:ns3="bf35b993-615a-414d-b37f-7317d7f816ea" xmlns:ns4="1d9a2f5c-a237-4831-937f-0b4a133aaf08" targetNamespace="http://schemas.microsoft.com/office/2006/metadata/properties" ma:root="true" ma:fieldsID="0ca13bd31d9c20bad55f4148b184fb9d" ns2:_="" ns3:_="" ns4:_="">
    <xsd:import namespace="f198e3b3-3a4e-4d09-8a97-99b054f2dad3"/>
    <xsd:import namespace="bf35b993-615a-414d-b37f-7317d7f816ea"/>
    <xsd:import namespace="1d9a2f5c-a237-4831-937f-0b4a133aaf08"/>
    <xsd:element name="properties">
      <xsd:complexType>
        <xsd:sequence>
          <xsd:element name="documentManagement">
            <xsd:complexType>
              <xsd:all>
                <xsd:element ref="ns2:RecordNumber" minOccurs="0"/>
                <xsd:element ref="ns3:MediaServiceFastMetadata" minOccurs="0"/>
                <xsd:element ref="ns3:MediaServiceObjectDetectorVersions" minOccurs="0"/>
                <xsd:element ref="ns4:SharedWithUsers" minOccurs="0"/>
                <xsd:element ref="ns4:SharedWithDetails" minOccurs="0"/>
                <xsd:element ref="ns3:MediaServiceSearchPropertie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Metadata" minOccurs="0"/>
                <xsd:element ref="ns3:MediaServiceLocation" minOccurs="0"/>
                <xsd:element ref="ns3:MediaServiceBillingMetadata" minOccurs="0"/>
                <xsd:element ref="ns3:Meeting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98e3b3-3a4e-4d09-8a97-99b054f2dad3" elementFormDefault="qualified">
    <xsd:import namespace="http://schemas.microsoft.com/office/2006/documentManagement/types"/>
    <xsd:import namespace="http://schemas.microsoft.com/office/infopath/2007/PartnerControls"/>
    <xsd:element name="RecordNumber" ma:index="8" nillable="true" ma:displayName="Record Number" ma:internalName="RecordNumb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35b993-615a-414d-b37f-7317d7f816ea" elementFormDefault="qualified">
    <xsd:import namespace="http://schemas.microsoft.com/office/2006/documentManagement/types"/>
    <xsd:import namespace="http://schemas.microsoft.com/office/infopath/2007/PartnerControls"/>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c30843a-a235-4821-97bb-6212fd202b4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Metadata" ma:index="22" nillable="true" ma:displayName="MediaServiceMetadata" ma:hidden="true" ma:internalName="MediaService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element name="MeetingDate" ma:index="25" nillable="true" ma:displayName="Meeting Date" ma:format="Dropdown" ma:internalName="MeetingDa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9a2f5c-a237-4831-937f-0b4a133aaf0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9b64786-fd8a-4293-a61e-64489f7fbd4f}" ma:internalName="TaxCatchAll" ma:showField="CatchAllData" ma:web="1d9a2f5c-a237-4831-937f-0b4a133aaf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B4DF4F-AF19-4A85-B4F4-9FD60B1AB3DD}">
  <ds:schemaRefs>
    <ds:schemaRef ds:uri="http://schemas.microsoft.com/sharepoint/v3/contenttype/forms"/>
  </ds:schemaRefs>
</ds:datastoreItem>
</file>

<file path=customXml/itemProps2.xml><?xml version="1.0" encoding="utf-8"?>
<ds:datastoreItem xmlns:ds="http://schemas.openxmlformats.org/officeDocument/2006/customXml" ds:itemID="{36618162-6169-4500-8482-1151586FB5DE}">
  <ds:schemaRefs>
    <ds:schemaRef ds:uri="Microsoft.SharePoint.Taxonomy.ContentTypeSync"/>
  </ds:schemaRefs>
</ds:datastoreItem>
</file>

<file path=customXml/itemProps3.xml><?xml version="1.0" encoding="utf-8"?>
<ds:datastoreItem xmlns:ds="http://schemas.openxmlformats.org/officeDocument/2006/customXml" ds:itemID="{A7D06E4F-C95E-4B01-B559-833CDE21E2A1}">
  <ds:schemaRefs>
    <ds:schemaRef ds:uri="http://purl.org/dc/dcmitype/"/>
    <ds:schemaRef ds:uri="http://purl.org/dc/term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1d9a2f5c-a237-4831-937f-0b4a133aaf08"/>
    <ds:schemaRef ds:uri="bf35b993-615a-414d-b37f-7317d7f816ea"/>
    <ds:schemaRef ds:uri="f198e3b3-3a4e-4d09-8a97-99b054f2dad3"/>
  </ds:schemaRefs>
</ds:datastoreItem>
</file>

<file path=customXml/itemProps4.xml><?xml version="1.0" encoding="utf-8"?>
<ds:datastoreItem xmlns:ds="http://schemas.openxmlformats.org/officeDocument/2006/customXml" ds:itemID="{AA4563F2-504A-4ED2-BA8C-58732B18DCB2}">
  <ds:schemaRefs>
    <ds:schemaRef ds:uri="1d9a2f5c-a237-4831-937f-0b4a133aaf08"/>
    <ds:schemaRef ds:uri="bf35b993-615a-414d-b37f-7317d7f816ea"/>
    <ds:schemaRef ds:uri="f198e3b3-3a4e-4d09-8a97-99b054f2da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149</TotalTime>
  <Words>1986</Words>
  <Application>Microsoft Office PowerPoint</Application>
  <PresentationFormat>Widescreen</PresentationFormat>
  <Paragraphs>145</Paragraphs>
  <Slides>21</Slides>
  <Notes>10</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Office Theme</vt:lpstr>
      <vt:lpstr>Called Beyond the Road: Mission, Vocation &amp; New Maps of Hope </vt:lpstr>
      <vt:lpstr>PowerPoint Presentation</vt:lpstr>
      <vt:lpstr>Purpose / Aim of Session</vt:lpstr>
      <vt:lpstr>Encounter  </vt:lpstr>
      <vt:lpstr>The Heart of Catholic Education </vt:lpstr>
      <vt:lpstr>The Heart of Catholic Education </vt:lpstr>
      <vt:lpstr>The Emmaus Story  Luke 24:13–35  </vt:lpstr>
      <vt:lpstr>Four Movements of Emmaus </vt:lpstr>
      <vt:lpstr>Check For Understanding</vt:lpstr>
      <vt:lpstr>Engage</vt:lpstr>
      <vt:lpstr>Mission, Vocation &amp; Hope</vt:lpstr>
      <vt:lpstr>Mission, Vocation &amp; Hope</vt:lpstr>
      <vt:lpstr>Mission, Vocation &amp; Hope</vt:lpstr>
      <vt:lpstr>Vocation as  “burning within them” </vt:lpstr>
      <vt:lpstr>Towards Deeper Learning</vt:lpstr>
      <vt:lpstr>PowerPoint Presentation</vt:lpstr>
      <vt:lpstr>Embark</vt:lpstr>
      <vt:lpstr>Catechesis and Evangelisation </vt:lpstr>
      <vt:lpstr>PowerPoint Presentation</vt:lpstr>
      <vt:lpstr>Closing Prayer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D’Amato, Carmela</cp:lastModifiedBy>
  <cp:revision>93</cp:revision>
  <dcterms:created xsi:type="dcterms:W3CDTF">2026-02-05T00:09:42Z</dcterms:created>
  <dcterms:modified xsi:type="dcterms:W3CDTF">2026-03-04T21:52:43Z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0x010100187CB1E58BB33B4BADBF6A804D9430F3</vt:lpwstr>
  </property>
  <property fmtid="{D5CDD505-2E9C-101B-9397-08002B2CF9AE}" pid="3" name="MediaServiceImageTags">
    <vt:lpwstr/>
  </property>
</Properties>
</file>