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5"/>
    <p:sldMasterId id="2147483648" r:id="rId6"/>
  </p:sldMasterIdLst>
  <p:notesMasterIdLst>
    <p:notesMasterId r:id="rId31"/>
  </p:notesMasterIdLst>
  <p:sldIdLst>
    <p:sldId id="309" r:id="rId7"/>
    <p:sldId id="2147474156" r:id="rId8"/>
    <p:sldId id="311" r:id="rId9"/>
    <p:sldId id="2147474090" r:id="rId10"/>
    <p:sldId id="294" r:id="rId11"/>
    <p:sldId id="293" r:id="rId12"/>
    <p:sldId id="305" r:id="rId13"/>
    <p:sldId id="314" r:id="rId14"/>
    <p:sldId id="2147474157" r:id="rId15"/>
    <p:sldId id="295" r:id="rId16"/>
    <p:sldId id="315" r:id="rId17"/>
    <p:sldId id="316" r:id="rId18"/>
    <p:sldId id="317" r:id="rId19"/>
    <p:sldId id="319" r:id="rId20"/>
    <p:sldId id="298" r:id="rId21"/>
    <p:sldId id="2147474091" r:id="rId22"/>
    <p:sldId id="300" r:id="rId23"/>
    <p:sldId id="302" r:id="rId24"/>
    <p:sldId id="308" r:id="rId25"/>
    <p:sldId id="318" r:id="rId26"/>
    <p:sldId id="2147474158" r:id="rId27"/>
    <p:sldId id="321" r:id="rId28"/>
    <p:sldId id="322" r:id="rId29"/>
    <p:sldId id="30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2020"/>
    <a:srgbClr val="000000"/>
    <a:srgbClr val="FFDF00"/>
    <a:srgbClr val="0B223E"/>
    <a:srgbClr val="E2B256"/>
    <a:srgbClr val="B89044"/>
    <a:srgbClr val="C698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7D00AB-0F9C-734A-8ACE-C0B64DE48180}" v="30" dt="2026-03-10T04:26:48.415"/>
    <p1510:client id="{F251485D-D5A1-966C-C876-63D9C1485DCC}" v="8" dt="2026-03-12T03:05:03.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60"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ato, Carmela" userId="13e2091a-8356-4b2c-9eec-6dc39f5d78ef" providerId="ADAL" clId="{FBA16F4F-1764-49B6-8A66-A1FE99178E4F}"/>
    <pc:docChg chg="custSel addSld modSld sldOrd">
      <pc:chgData name="D’Amato, Carmela" userId="13e2091a-8356-4b2c-9eec-6dc39f5d78ef" providerId="ADAL" clId="{FBA16F4F-1764-49B6-8A66-A1FE99178E4F}" dt="2026-02-23T03:56:24.855" v="132" actId="2711"/>
      <pc:docMkLst>
        <pc:docMk/>
      </pc:docMkLst>
      <pc:sldChg chg="modSp mod">
        <pc:chgData name="D’Amato, Carmela" userId="13e2091a-8356-4b2c-9eec-6dc39f5d78ef" providerId="ADAL" clId="{FBA16F4F-1764-49B6-8A66-A1FE99178E4F}" dt="2026-02-12T22:52:39.124" v="127" actId="20577"/>
        <pc:sldMkLst>
          <pc:docMk/>
          <pc:sldMk cId="269987760" sldId="293"/>
        </pc:sldMkLst>
        <pc:spChg chg="mod">
          <ac:chgData name="D’Amato, Carmela" userId="13e2091a-8356-4b2c-9eec-6dc39f5d78ef" providerId="ADAL" clId="{FBA16F4F-1764-49B6-8A66-A1FE99178E4F}" dt="2026-02-12T22:49:34.832" v="126" actId="20577"/>
          <ac:spMkLst>
            <pc:docMk/>
            <pc:sldMk cId="269987760" sldId="293"/>
            <ac:spMk id="2" creationId="{025C7E4A-F781-AA1E-0CB9-BB3BC6B81FCC}"/>
          </ac:spMkLst>
        </pc:spChg>
        <pc:spChg chg="mod">
          <ac:chgData name="D’Amato, Carmela" userId="13e2091a-8356-4b2c-9eec-6dc39f5d78ef" providerId="ADAL" clId="{FBA16F4F-1764-49B6-8A66-A1FE99178E4F}" dt="2026-02-12T22:52:39.124" v="127" actId="20577"/>
          <ac:spMkLst>
            <pc:docMk/>
            <pc:sldMk cId="269987760" sldId="293"/>
            <ac:spMk id="3" creationId="{9D897288-0C6F-15D0-46DB-AD153BCB0EAA}"/>
          </ac:spMkLst>
        </pc:spChg>
      </pc:sldChg>
      <pc:sldChg chg="modSp mod">
        <pc:chgData name="D’Amato, Carmela" userId="13e2091a-8356-4b2c-9eec-6dc39f5d78ef" providerId="ADAL" clId="{FBA16F4F-1764-49B6-8A66-A1FE99178E4F}" dt="2026-02-23T03:56:24.855" v="132" actId="2711"/>
        <pc:sldMkLst>
          <pc:docMk/>
          <pc:sldMk cId="1330195005" sldId="309"/>
        </pc:sldMkLst>
        <pc:spChg chg="mod">
          <ac:chgData name="D’Amato, Carmela" userId="13e2091a-8356-4b2c-9eec-6dc39f5d78ef" providerId="ADAL" clId="{FBA16F4F-1764-49B6-8A66-A1FE99178E4F}" dt="2026-02-23T03:56:24.855" v="132" actId="2711"/>
          <ac:spMkLst>
            <pc:docMk/>
            <pc:sldMk cId="1330195005" sldId="309"/>
            <ac:spMk id="7" creationId="{9F8C15E4-82FA-8669-E8FB-3B8C79D59172}"/>
          </ac:spMkLst>
        </pc:spChg>
        <pc:spChg chg="mod">
          <ac:chgData name="D’Amato, Carmela" userId="13e2091a-8356-4b2c-9eec-6dc39f5d78ef" providerId="ADAL" clId="{FBA16F4F-1764-49B6-8A66-A1FE99178E4F}" dt="2026-02-23T03:56:16.921" v="131" actId="2711"/>
          <ac:spMkLst>
            <pc:docMk/>
            <pc:sldMk cId="1330195005" sldId="309"/>
            <ac:spMk id="8" creationId="{EC7DFBB3-D19A-407C-559F-F7D1AA2CB852}"/>
          </ac:spMkLst>
        </pc:spChg>
      </pc:sldChg>
      <pc:sldChg chg="modSp new mod ord">
        <pc:chgData name="D’Amato, Carmela" userId="13e2091a-8356-4b2c-9eec-6dc39f5d78ef" providerId="ADAL" clId="{FBA16F4F-1764-49B6-8A66-A1FE99178E4F}" dt="2026-02-12T22:49:24.971" v="109" actId="14100"/>
        <pc:sldMkLst>
          <pc:docMk/>
          <pc:sldMk cId="2697603948" sldId="311"/>
        </pc:sldMkLst>
      </pc:sldChg>
    </pc:docChg>
  </pc:docChgLst>
  <pc:docChgLst>
    <pc:chgData name="Elia, Marim" userId="S::melia@macs.vic.edu.au::6fb0e5d9-bfea-46f5-bb63-886ebdffab7b" providerId="AD" clId="Web-{1078D083-E945-DE0F-5C38-862F2CA805D5}"/>
    <pc:docChg chg="addSld delSld modSld">
      <pc:chgData name="Elia, Marim" userId="S::melia@macs.vic.edu.au::6fb0e5d9-bfea-46f5-bb63-886ebdffab7b" providerId="AD" clId="Web-{1078D083-E945-DE0F-5C38-862F2CA805D5}" dt="2026-02-12T05:11:21.431" v="222"/>
      <pc:docMkLst>
        <pc:docMk/>
      </pc:docMkLst>
      <pc:sldChg chg="addSp delSp modSp">
        <pc:chgData name="Elia, Marim" userId="S::melia@macs.vic.edu.au::6fb0e5d9-bfea-46f5-bb63-886ebdffab7b" providerId="AD" clId="Web-{1078D083-E945-DE0F-5C38-862F2CA805D5}" dt="2026-02-12T04:58:59.696" v="107" actId="14100"/>
        <pc:sldMkLst>
          <pc:docMk/>
          <pc:sldMk cId="3658733986" sldId="298"/>
        </pc:sldMkLst>
        <pc:spChg chg="add mod">
          <ac:chgData name="Elia, Marim" userId="S::melia@macs.vic.edu.au::6fb0e5d9-bfea-46f5-bb63-886ebdffab7b" providerId="AD" clId="Web-{1078D083-E945-DE0F-5C38-862F2CA805D5}" dt="2026-02-12T04:58:59.696" v="107" actId="14100"/>
          <ac:spMkLst>
            <pc:docMk/>
            <pc:sldMk cId="3658733986" sldId="298"/>
            <ac:spMk id="2" creationId="{D9996A34-A4E2-5733-CF3A-AE344340DD6B}"/>
          </ac:spMkLst>
        </pc:spChg>
        <pc:spChg chg="mod">
          <ac:chgData name="Elia, Marim" userId="S::melia@macs.vic.edu.au::6fb0e5d9-bfea-46f5-bb63-886ebdffab7b" providerId="AD" clId="Web-{1078D083-E945-DE0F-5C38-862F2CA805D5}" dt="2026-02-12T04:58:37.977" v="95" actId="20577"/>
          <ac:spMkLst>
            <pc:docMk/>
            <pc:sldMk cId="3658733986" sldId="298"/>
            <ac:spMk id="20" creationId="{88ADD26A-E63E-0AB2-0452-6CEE1375CC64}"/>
          </ac:spMkLst>
        </pc:spChg>
      </pc:sldChg>
      <pc:sldChg chg="addSp delSp modSp modNotes">
        <pc:chgData name="Elia, Marim" userId="S::melia@macs.vic.edu.au::6fb0e5d9-bfea-46f5-bb63-886ebdffab7b" providerId="AD" clId="Web-{1078D083-E945-DE0F-5C38-862F2CA805D5}" dt="2026-02-12T05:01:47.458" v="118"/>
        <pc:sldMkLst>
          <pc:docMk/>
          <pc:sldMk cId="54293396" sldId="300"/>
        </pc:sldMkLst>
        <pc:spChg chg="mod">
          <ac:chgData name="Elia, Marim" userId="S::melia@macs.vic.edu.au::6fb0e5d9-bfea-46f5-bb63-886ebdffab7b" providerId="AD" clId="Web-{1078D083-E945-DE0F-5C38-862F2CA805D5}" dt="2026-02-12T05:01:47.458" v="118"/>
          <ac:spMkLst>
            <pc:docMk/>
            <pc:sldMk cId="54293396" sldId="300"/>
            <ac:spMk id="2" creationId="{B7DF331C-05E9-65EF-03BE-E77BB98770DD}"/>
          </ac:spMkLst>
        </pc:spChg>
      </pc:sldChg>
      <pc:sldChg chg="addSp delSp modSp mod setBg modClrScheme chgLayout">
        <pc:chgData name="Elia, Marim" userId="S::melia@macs.vic.edu.au::6fb0e5d9-bfea-46f5-bb63-886ebdffab7b" providerId="AD" clId="Web-{1078D083-E945-DE0F-5C38-862F2CA805D5}" dt="2026-02-12T05:11:21.431" v="222"/>
        <pc:sldMkLst>
          <pc:docMk/>
          <pc:sldMk cId="4290945855" sldId="302"/>
        </pc:sldMkLst>
        <pc:spChg chg="add mod">
          <ac:chgData name="Elia, Marim" userId="S::melia@macs.vic.edu.au::6fb0e5d9-bfea-46f5-bb63-886ebdffab7b" providerId="AD" clId="Web-{1078D083-E945-DE0F-5C38-862F2CA805D5}" dt="2026-02-12T05:11:21.431" v="222"/>
          <ac:spMkLst>
            <pc:docMk/>
            <pc:sldMk cId="4290945855" sldId="302"/>
            <ac:spMk id="3" creationId="{988F46BC-13A7-B5A0-245F-D1F6C866A306}"/>
          </ac:spMkLst>
        </pc:spChg>
      </pc:sldChg>
      <pc:sldChg chg="addSp delSp modSp add mod replId setBg modClrScheme chgLayout">
        <pc:chgData name="Elia, Marim" userId="S::melia@macs.vic.edu.au::6fb0e5d9-bfea-46f5-bb63-886ebdffab7b" providerId="AD" clId="Web-{1078D083-E945-DE0F-5C38-862F2CA805D5}" dt="2026-02-12T05:10:40.540" v="212" actId="14100"/>
        <pc:sldMkLst>
          <pc:docMk/>
          <pc:sldMk cId="2424327431" sldId="308"/>
        </pc:sldMkLst>
        <pc:spChg chg="add mod">
          <ac:chgData name="Elia, Marim" userId="S::melia@macs.vic.edu.au::6fb0e5d9-bfea-46f5-bb63-886ebdffab7b" providerId="AD" clId="Web-{1078D083-E945-DE0F-5C38-862F2CA805D5}" dt="2026-02-12T05:10:32.352" v="210" actId="20577"/>
          <ac:spMkLst>
            <pc:docMk/>
            <pc:sldMk cId="2424327431" sldId="308"/>
            <ac:spMk id="15" creationId="{00D8B031-7B34-19B8-1A67-9B50E4DB2270}"/>
          </ac:spMkLst>
        </pc:spChg>
        <pc:spChg chg="add mod">
          <ac:chgData name="Elia, Marim" userId="S::melia@macs.vic.edu.au::6fb0e5d9-bfea-46f5-bb63-886ebdffab7b" providerId="AD" clId="Web-{1078D083-E945-DE0F-5C38-862F2CA805D5}" dt="2026-02-12T05:09:21.320" v="192"/>
          <ac:spMkLst>
            <pc:docMk/>
            <pc:sldMk cId="2424327431" sldId="308"/>
            <ac:spMk id="16" creationId="{82D523BE-A53E-42D8-3C1D-D3B764A083C7}"/>
          </ac:spMkLst>
        </pc:spChg>
        <pc:graphicFrameChg chg="add mod">
          <ac:chgData name="Elia, Marim" userId="S::melia@macs.vic.edu.au::6fb0e5d9-bfea-46f5-bb63-886ebdffab7b" providerId="AD" clId="Web-{1078D083-E945-DE0F-5C38-862F2CA805D5}" dt="2026-02-12T05:10:40.540" v="212" actId="14100"/>
          <ac:graphicFrameMkLst>
            <pc:docMk/>
            <pc:sldMk cId="2424327431" sldId="308"/>
            <ac:graphicFrameMk id="17" creationId="{DC75CCA6-0A89-7B26-4D93-38487AB9CD6A}"/>
          </ac:graphicFrameMkLst>
        </pc:graphicFrameChg>
        <pc:picChg chg="add mod">
          <ac:chgData name="Elia, Marim" userId="S::melia@macs.vic.edu.au::6fb0e5d9-bfea-46f5-bb63-886ebdffab7b" providerId="AD" clId="Web-{1078D083-E945-DE0F-5C38-862F2CA805D5}" dt="2026-02-12T05:10:16.289" v="208" actId="14100"/>
          <ac:picMkLst>
            <pc:docMk/>
            <pc:sldMk cId="2424327431" sldId="308"/>
            <ac:picMk id="45" creationId="{428CF6CC-5E96-8989-1645-5532C4A09940}"/>
          </ac:picMkLst>
        </pc:picChg>
      </pc:sldChg>
    </pc:docChg>
  </pc:docChgLst>
  <pc:docChgLst>
    <pc:chgData name="Elia, Marim" userId="S::melia@macs.vic.edu.au::6fb0e5d9-bfea-46f5-bb63-886ebdffab7b" providerId="AD" clId="Web-{11088D2B-E599-5638-847E-D5572B8FAFC6}"/>
    <pc:docChg chg="addSld delSld modSld">
      <pc:chgData name="Elia, Marim" userId="S::melia@macs.vic.edu.au::6fb0e5d9-bfea-46f5-bb63-886ebdffab7b" providerId="AD" clId="Web-{11088D2B-E599-5638-847E-D5572B8FAFC6}" dt="2026-03-10T02:10:52.590" v="87" actId="20577"/>
      <pc:docMkLst>
        <pc:docMk/>
      </pc:docMkLst>
      <pc:sldChg chg="addSp delSp modSp mod setBg">
        <pc:chgData name="Elia, Marim" userId="S::melia@macs.vic.edu.au::6fb0e5d9-bfea-46f5-bb63-886ebdffab7b" providerId="AD" clId="Web-{11088D2B-E599-5638-847E-D5572B8FAFC6}" dt="2026-03-10T01:59:09.929" v="66" actId="1076"/>
        <pc:sldMkLst>
          <pc:docMk/>
          <pc:sldMk cId="2697603948" sldId="311"/>
        </pc:sldMkLst>
        <pc:spChg chg="mod">
          <ac:chgData name="Elia, Marim" userId="S::melia@macs.vic.edu.au::6fb0e5d9-bfea-46f5-bb63-886ebdffab7b" providerId="AD" clId="Web-{11088D2B-E599-5638-847E-D5572B8FAFC6}" dt="2026-03-10T01:59:09.929" v="66" actId="1076"/>
          <ac:spMkLst>
            <pc:docMk/>
            <pc:sldMk cId="2697603948" sldId="311"/>
            <ac:spMk id="3" creationId="{1EF7D3E4-7D64-C529-D654-64AF375A6279}"/>
          </ac:spMkLst>
        </pc:spChg>
        <pc:spChg chg="add mod">
          <ac:chgData name="Elia, Marim" userId="S::melia@macs.vic.edu.au::6fb0e5d9-bfea-46f5-bb63-886ebdffab7b" providerId="AD" clId="Web-{11088D2B-E599-5638-847E-D5572B8FAFC6}" dt="2026-03-10T01:59:06.085" v="65" actId="1076"/>
          <ac:spMkLst>
            <pc:docMk/>
            <pc:sldMk cId="2697603948" sldId="311"/>
            <ac:spMk id="4" creationId="{BAAB7A4F-A0EF-B87D-90DE-C24888B3478C}"/>
          </ac:spMkLst>
        </pc:spChg>
      </pc:sldChg>
    </pc:docChg>
  </pc:docChgLst>
  <pc:docChgLst>
    <pc:chgData name="Elia, Marim" userId="S::melia@macs.vic.edu.au::6fb0e5d9-bfea-46f5-bb63-886ebdffab7b" providerId="AD" clId="Web-{25E72F17-CA66-FF97-F93E-44D4A21BBF45}"/>
    <pc:docChg chg="addSld modSld">
      <pc:chgData name="Elia, Marim" userId="S::melia@macs.vic.edu.au::6fb0e5d9-bfea-46f5-bb63-886ebdffab7b" providerId="AD" clId="Web-{25E72F17-CA66-FF97-F93E-44D4A21BBF45}" dt="2026-02-12T04:32:52.159" v="114" actId="20577"/>
      <pc:docMkLst>
        <pc:docMk/>
      </pc:docMkLst>
      <pc:sldChg chg="addSp delSp modSp new mod modClrScheme chgLayout">
        <pc:chgData name="Elia, Marim" userId="S::melia@macs.vic.edu.au::6fb0e5d9-bfea-46f5-bb63-886ebdffab7b" providerId="AD" clId="Web-{25E72F17-CA66-FF97-F93E-44D4A21BBF45}" dt="2026-02-12T04:21:33.171" v="15"/>
        <pc:sldMkLst>
          <pc:docMk/>
          <pc:sldMk cId="2556507252" sldId="305"/>
        </pc:sldMkLst>
        <pc:spChg chg="mod">
          <ac:chgData name="Elia, Marim" userId="S::melia@macs.vic.edu.au::6fb0e5d9-bfea-46f5-bb63-886ebdffab7b" providerId="AD" clId="Web-{25E72F17-CA66-FF97-F93E-44D4A21BBF45}" dt="2026-02-12T04:21:33.171" v="15"/>
          <ac:spMkLst>
            <pc:docMk/>
            <pc:sldMk cId="2556507252" sldId="305"/>
            <ac:spMk id="2" creationId="{AAAF2364-1DA8-6158-CFBD-833B9C792ABA}"/>
          </ac:spMkLst>
        </pc:spChg>
        <pc:picChg chg="add">
          <ac:chgData name="Elia, Marim" userId="S::melia@macs.vic.edu.au::6fb0e5d9-bfea-46f5-bb63-886ebdffab7b" providerId="AD" clId="Web-{25E72F17-CA66-FF97-F93E-44D4A21BBF45}" dt="2026-02-12T04:21:33.171" v="15"/>
          <ac:picMkLst>
            <pc:docMk/>
            <pc:sldMk cId="2556507252" sldId="305"/>
            <ac:picMk id="5" creationId="{59786370-7132-A47B-369C-4D3D7C010349}"/>
          </ac:picMkLst>
        </pc:picChg>
      </pc:sldChg>
    </pc:docChg>
  </pc:docChgLst>
  <pc:docChgLst>
    <pc:chgData name="Cicutto, Pauline" userId="S::pcicutto@macs.vic.edu.au::6ef412e7-0a9f-4e08-8982-a216c5777cf1" providerId="AD" clId="Web-{58665163-5AF1-4CD9-A381-0D41B412A66B}"/>
    <pc:docChg chg="addSld delSld modSld sldOrd addMainMaster modMainMaster">
      <pc:chgData name="Cicutto, Pauline" userId="S::pcicutto@macs.vic.edu.au::6ef412e7-0a9f-4e08-8982-a216c5777cf1" providerId="AD" clId="Web-{58665163-5AF1-4CD9-A381-0D41B412A66B}" dt="2026-02-13T03:40:08.264" v="238"/>
      <pc:docMkLst>
        <pc:docMk/>
      </pc:docMkLst>
      <pc:sldChg chg="addSp delSp modSp mod modClrScheme chgLayout">
        <pc:chgData name="Cicutto, Pauline" userId="S::pcicutto@macs.vic.edu.au::6ef412e7-0a9f-4e08-8982-a216c5777cf1" providerId="AD" clId="Web-{58665163-5AF1-4CD9-A381-0D41B412A66B}" dt="2026-02-13T03:39:55.951" v="237" actId="1076"/>
        <pc:sldMkLst>
          <pc:docMk/>
          <pc:sldMk cId="54293396" sldId="300"/>
        </pc:sldMkLst>
        <pc:spChg chg="mod ord">
          <ac:chgData name="Cicutto, Pauline" userId="S::pcicutto@macs.vic.edu.au::6ef412e7-0a9f-4e08-8982-a216c5777cf1" providerId="AD" clId="Web-{58665163-5AF1-4CD9-A381-0D41B412A66B}" dt="2026-02-13T03:39:39.451" v="235"/>
          <ac:spMkLst>
            <pc:docMk/>
            <pc:sldMk cId="54293396" sldId="300"/>
            <ac:spMk id="2" creationId="{B7DF331C-05E9-65EF-03BE-E77BB98770DD}"/>
          </ac:spMkLst>
        </pc:spChg>
        <pc:picChg chg="add mod">
          <ac:chgData name="Cicutto, Pauline" userId="S::pcicutto@macs.vic.edu.au::6ef412e7-0a9f-4e08-8982-a216c5777cf1" providerId="AD" clId="Web-{58665163-5AF1-4CD9-A381-0D41B412A66B}" dt="2026-02-13T03:39:55.951" v="237" actId="1076"/>
          <ac:picMkLst>
            <pc:docMk/>
            <pc:sldMk cId="54293396" sldId="300"/>
            <ac:picMk id="3" creationId="{D3622F6B-E0E2-87F1-995E-8F50EE0AD240}"/>
          </ac:picMkLst>
        </pc:picChg>
      </pc:sldChg>
      <pc:sldChg chg="modSp">
        <pc:chgData name="Cicutto, Pauline" userId="S::pcicutto@macs.vic.edu.au::6ef412e7-0a9f-4e08-8982-a216c5777cf1" providerId="AD" clId="Web-{58665163-5AF1-4CD9-A381-0D41B412A66B}" dt="2026-02-13T00:31:15.745" v="15" actId="1076"/>
        <pc:sldMkLst>
          <pc:docMk/>
          <pc:sldMk cId="1330195005" sldId="309"/>
        </pc:sldMkLst>
        <pc:spChg chg="mod">
          <ac:chgData name="Cicutto, Pauline" userId="S::pcicutto@macs.vic.edu.au::6ef412e7-0a9f-4e08-8982-a216c5777cf1" providerId="AD" clId="Web-{58665163-5AF1-4CD9-A381-0D41B412A66B}" dt="2026-02-13T00:30:53.511" v="7"/>
          <ac:spMkLst>
            <pc:docMk/>
            <pc:sldMk cId="1330195005" sldId="309"/>
            <ac:spMk id="7" creationId="{9F8C15E4-82FA-8669-E8FB-3B8C79D59172}"/>
          </ac:spMkLst>
        </pc:spChg>
        <pc:spChg chg="mod">
          <ac:chgData name="Cicutto, Pauline" userId="S::pcicutto@macs.vic.edu.au::6ef412e7-0a9f-4e08-8982-a216c5777cf1" providerId="AD" clId="Web-{58665163-5AF1-4CD9-A381-0D41B412A66B}" dt="2026-02-13T00:31:15.745" v="15" actId="1076"/>
          <ac:spMkLst>
            <pc:docMk/>
            <pc:sldMk cId="1330195005" sldId="309"/>
            <ac:spMk id="8" creationId="{EC7DFBB3-D19A-407C-559F-F7D1AA2CB852}"/>
          </ac:spMkLst>
        </pc:spChg>
        <pc:picChg chg="mod">
          <ac:chgData name="Cicutto, Pauline" userId="S::pcicutto@macs.vic.edu.au::6ef412e7-0a9f-4e08-8982-a216c5777cf1" providerId="AD" clId="Web-{58665163-5AF1-4CD9-A381-0D41B412A66B}" dt="2026-02-13T00:30:42.182" v="6" actId="1076"/>
          <ac:picMkLst>
            <pc:docMk/>
            <pc:sldMk cId="1330195005" sldId="309"/>
            <ac:picMk id="7170" creationId="{56A3D19A-1A36-BAE6-CBE9-32F2C418FA75}"/>
          </ac:picMkLst>
        </pc:picChg>
      </pc:sldChg>
      <pc:sldChg chg="addSp delSp modSp new mod ord setBg modClrScheme chgLayout">
        <pc:chgData name="Cicutto, Pauline" userId="S::pcicutto@macs.vic.edu.au::6ef412e7-0a9f-4e08-8982-a216c5777cf1" providerId="AD" clId="Web-{58665163-5AF1-4CD9-A381-0D41B412A66B}" dt="2026-02-13T00:55:13.397" v="79"/>
        <pc:sldMkLst>
          <pc:docMk/>
          <pc:sldMk cId="343125022" sldId="314"/>
        </pc:sldMkLst>
        <pc:spChg chg="mod ord">
          <ac:chgData name="Cicutto, Pauline" userId="S::pcicutto@macs.vic.edu.au::6ef412e7-0a9f-4e08-8982-a216c5777cf1" providerId="AD" clId="Web-{58665163-5AF1-4CD9-A381-0D41B412A66B}" dt="2026-02-13T00:54:02.566" v="74" actId="20577"/>
          <ac:spMkLst>
            <pc:docMk/>
            <pc:sldMk cId="343125022" sldId="314"/>
            <ac:spMk id="3" creationId="{485E9C39-4122-F6E9-42B4-2FABD1287B4B}"/>
          </ac:spMkLst>
        </pc:spChg>
        <pc:spChg chg="add mod ord">
          <ac:chgData name="Cicutto, Pauline" userId="S::pcicutto@macs.vic.edu.au::6ef412e7-0a9f-4e08-8982-a216c5777cf1" providerId="AD" clId="Web-{58665163-5AF1-4CD9-A381-0D41B412A66B}" dt="2026-02-13T00:49:21.656" v="62" actId="1076"/>
          <ac:spMkLst>
            <pc:docMk/>
            <pc:sldMk cId="343125022" sldId="314"/>
            <ac:spMk id="6" creationId="{86CA1BF8-5546-519B-EEDB-AA99307F7F1B}"/>
          </ac:spMkLst>
        </pc:spChg>
        <pc:picChg chg="add del mod ord">
          <ac:chgData name="Cicutto, Pauline" userId="S::pcicutto@macs.vic.edu.au::6ef412e7-0a9f-4e08-8982-a216c5777cf1" providerId="AD" clId="Web-{58665163-5AF1-4CD9-A381-0D41B412A66B}" dt="2026-02-13T00:54:27.691" v="77" actId="14100"/>
          <ac:picMkLst>
            <pc:docMk/>
            <pc:sldMk cId="343125022" sldId="314"/>
            <ac:picMk id="7" creationId="{71D28BD7-3C1E-5DA6-0E94-CAE913E0C4B7}"/>
          </ac:picMkLst>
        </pc:picChg>
      </pc:sldChg>
      <pc:sldChg chg="add modNotes">
        <pc:chgData name="Cicutto, Pauline" userId="S::pcicutto@macs.vic.edu.au::6ef412e7-0a9f-4e08-8982-a216c5777cf1" providerId="AD" clId="Web-{58665163-5AF1-4CD9-A381-0D41B412A66B}" dt="2026-02-13T01:00:24.040" v="95"/>
        <pc:sldMkLst>
          <pc:docMk/>
          <pc:sldMk cId="871154891" sldId="315"/>
        </pc:sldMkLst>
      </pc:sldChg>
      <pc:sldChg chg="add">
        <pc:chgData name="Cicutto, Pauline" userId="S::pcicutto@macs.vic.edu.au::6ef412e7-0a9f-4e08-8982-a216c5777cf1" providerId="AD" clId="Web-{58665163-5AF1-4CD9-A381-0D41B412A66B}" dt="2026-02-13T01:03:29.092" v="99"/>
        <pc:sldMkLst>
          <pc:docMk/>
          <pc:sldMk cId="4261929794" sldId="316"/>
        </pc:sldMkLst>
      </pc:sldChg>
      <pc:sldChg chg="add del modNotes">
        <pc:chgData name="Cicutto, Pauline" userId="S::pcicutto@macs.vic.edu.au::6ef412e7-0a9f-4e08-8982-a216c5777cf1" providerId="AD" clId="Web-{58665163-5AF1-4CD9-A381-0D41B412A66B}" dt="2026-02-13T03:28:14.656" v="234"/>
        <pc:sldMkLst>
          <pc:docMk/>
          <pc:sldMk cId="1331950757" sldId="317"/>
        </pc:sldMkLst>
      </pc:sldChg>
      <pc:sldChg chg="modSp add">
        <pc:chgData name="Cicutto, Pauline" userId="S::pcicutto@macs.vic.edu.au::6ef412e7-0a9f-4e08-8982-a216c5777cf1" providerId="AD" clId="Web-{58665163-5AF1-4CD9-A381-0D41B412A66B}" dt="2026-02-13T01:32:06.666" v="115" actId="14100"/>
        <pc:sldMkLst>
          <pc:docMk/>
          <pc:sldMk cId="2444231953" sldId="318"/>
        </pc:sldMkLst>
        <pc:spChg chg="mod">
          <ac:chgData name="Cicutto, Pauline" userId="S::pcicutto@macs.vic.edu.au::6ef412e7-0a9f-4e08-8982-a216c5777cf1" providerId="AD" clId="Web-{58665163-5AF1-4CD9-A381-0D41B412A66B}" dt="2026-02-13T01:32:06.666" v="115" actId="14100"/>
          <ac:spMkLst>
            <pc:docMk/>
            <pc:sldMk cId="2444231953" sldId="318"/>
            <ac:spMk id="2" creationId="{51D943B1-1C0B-01D1-F71A-725B1726CD98}"/>
          </ac:spMkLst>
        </pc:spChg>
      </pc:sldChg>
      <pc:sldChg chg="addSp modSp new mod setBg">
        <pc:chgData name="Cicutto, Pauline" userId="S::pcicutto@macs.vic.edu.au::6ef412e7-0a9f-4e08-8982-a216c5777cf1" providerId="AD" clId="Web-{58665163-5AF1-4CD9-A381-0D41B412A66B}" dt="2026-02-13T01:51:27.731" v="141" actId="14100"/>
        <pc:sldMkLst>
          <pc:docMk/>
          <pc:sldMk cId="1036223915" sldId="319"/>
        </pc:sldMkLst>
        <pc:spChg chg="mod">
          <ac:chgData name="Cicutto, Pauline" userId="S::pcicutto@macs.vic.edu.au::6ef412e7-0a9f-4e08-8982-a216c5777cf1" providerId="AD" clId="Web-{58665163-5AF1-4CD9-A381-0D41B412A66B}" dt="2026-02-13T01:51:09.699" v="138" actId="1076"/>
          <ac:spMkLst>
            <pc:docMk/>
            <pc:sldMk cId="1036223915" sldId="319"/>
            <ac:spMk id="2" creationId="{70553EC3-FCC0-0F24-00BE-67230F139F80}"/>
          </ac:spMkLst>
        </pc:spChg>
        <pc:spChg chg="mod ord">
          <ac:chgData name="Cicutto, Pauline" userId="S::pcicutto@macs.vic.edu.au::6ef412e7-0a9f-4e08-8982-a216c5777cf1" providerId="AD" clId="Web-{58665163-5AF1-4CD9-A381-0D41B412A66B}" dt="2026-02-13T01:51:27.731" v="141" actId="14100"/>
          <ac:spMkLst>
            <pc:docMk/>
            <pc:sldMk cId="1036223915" sldId="319"/>
            <ac:spMk id="3" creationId="{978E775A-BAE2-20BB-1A39-4B4B8E67CBEE}"/>
          </ac:spMkLst>
        </pc:spChg>
        <pc:picChg chg="add mod">
          <ac:chgData name="Cicutto, Pauline" userId="S::pcicutto@macs.vic.edu.au::6ef412e7-0a9f-4e08-8982-a216c5777cf1" providerId="AD" clId="Web-{58665163-5AF1-4CD9-A381-0D41B412A66B}" dt="2026-02-13T01:50:24.120" v="127"/>
          <ac:picMkLst>
            <pc:docMk/>
            <pc:sldMk cId="1036223915" sldId="319"/>
            <ac:picMk id="4" creationId="{38109BC8-1C3C-09A6-53F8-414A3466770A}"/>
          </ac:picMkLst>
        </pc:picChg>
      </pc:sldChg>
      <pc:sldChg chg="addSp delSp modSp new mod setBg modClrScheme chgLayout">
        <pc:chgData name="Cicutto, Pauline" userId="S::pcicutto@macs.vic.edu.au::6ef412e7-0a9f-4e08-8982-a216c5777cf1" providerId="AD" clId="Web-{58665163-5AF1-4CD9-A381-0D41B412A66B}" dt="2026-02-13T02:49:02.106" v="212" actId="14100"/>
        <pc:sldMkLst>
          <pc:docMk/>
          <pc:sldMk cId="3024652882" sldId="321"/>
        </pc:sldMkLst>
        <pc:spChg chg="add mod ord">
          <ac:chgData name="Cicutto, Pauline" userId="S::pcicutto@macs.vic.edu.au::6ef412e7-0a9f-4e08-8982-a216c5777cf1" providerId="AD" clId="Web-{58665163-5AF1-4CD9-A381-0D41B412A66B}" dt="2026-02-13T02:49:02.106" v="212" actId="14100"/>
          <ac:spMkLst>
            <pc:docMk/>
            <pc:sldMk cId="3024652882" sldId="321"/>
            <ac:spMk id="3" creationId="{C223C3AA-C051-331B-65B0-DEF181C2D510}"/>
          </ac:spMkLst>
        </pc:spChg>
        <pc:spChg chg="add">
          <ac:chgData name="Cicutto, Pauline" userId="S::pcicutto@macs.vic.edu.au::6ef412e7-0a9f-4e08-8982-a216c5777cf1" providerId="AD" clId="Web-{58665163-5AF1-4CD9-A381-0D41B412A66B}" dt="2026-02-13T02:48:20.245" v="197"/>
          <ac:spMkLst>
            <pc:docMk/>
            <pc:sldMk cId="3024652882" sldId="321"/>
            <ac:spMk id="9" creationId="{3346177D-ADC4-4968-B747-5CFCD390B5B9}"/>
          </ac:spMkLst>
        </pc:spChg>
        <pc:spChg chg="add">
          <ac:chgData name="Cicutto, Pauline" userId="S::pcicutto@macs.vic.edu.au::6ef412e7-0a9f-4e08-8982-a216c5777cf1" providerId="AD" clId="Web-{58665163-5AF1-4CD9-A381-0D41B412A66B}" dt="2026-02-13T02:48:20.245" v="197"/>
          <ac:spMkLst>
            <pc:docMk/>
            <pc:sldMk cId="3024652882" sldId="321"/>
            <ac:spMk id="11" creationId="{0844A943-BF79-4FEA-ABB1-3BD54D236606}"/>
          </ac:spMkLst>
        </pc:spChg>
        <pc:spChg chg="add">
          <ac:chgData name="Cicutto, Pauline" userId="S::pcicutto@macs.vic.edu.au::6ef412e7-0a9f-4e08-8982-a216c5777cf1" providerId="AD" clId="Web-{58665163-5AF1-4CD9-A381-0D41B412A66B}" dt="2026-02-13T02:48:20.245" v="197"/>
          <ac:spMkLst>
            <pc:docMk/>
            <pc:sldMk cId="3024652882" sldId="321"/>
            <ac:spMk id="13" creationId="{6437CC72-F4A8-4DC3-AFAB-D22C482C8100}"/>
          </ac:spMkLst>
        </pc:spChg>
        <pc:picChg chg="add mod">
          <ac:chgData name="Cicutto, Pauline" userId="S::pcicutto@macs.vic.edu.au::6ef412e7-0a9f-4e08-8982-a216c5777cf1" providerId="AD" clId="Web-{58665163-5AF1-4CD9-A381-0D41B412A66B}" dt="2026-02-13T02:48:59.200" v="211" actId="1076"/>
          <ac:picMkLst>
            <pc:docMk/>
            <pc:sldMk cId="3024652882" sldId="321"/>
            <ac:picMk id="4" creationId="{94B995BD-CA31-6645-0100-2630E256C6D4}"/>
          </ac:picMkLst>
        </pc:picChg>
      </pc:sldChg>
      <pc:sldChg chg="addSp delSp modSp new mod setBg">
        <pc:chgData name="Cicutto, Pauline" userId="S::pcicutto@macs.vic.edu.au::6ef412e7-0a9f-4e08-8982-a216c5777cf1" providerId="AD" clId="Web-{58665163-5AF1-4CD9-A381-0D41B412A66B}" dt="2026-02-13T02:54:40.050" v="229" actId="14100"/>
        <pc:sldMkLst>
          <pc:docMk/>
          <pc:sldMk cId="1222255307" sldId="322"/>
        </pc:sldMkLst>
        <pc:spChg chg="mod">
          <ac:chgData name="Cicutto, Pauline" userId="S::pcicutto@macs.vic.edu.au::6ef412e7-0a9f-4e08-8982-a216c5777cf1" providerId="AD" clId="Web-{58665163-5AF1-4CD9-A381-0D41B412A66B}" dt="2026-02-13T02:54:11.738" v="224"/>
          <ac:spMkLst>
            <pc:docMk/>
            <pc:sldMk cId="1222255307" sldId="322"/>
            <ac:spMk id="2" creationId="{848ABFB1-B3DF-A495-F3AB-FBCB1988372A}"/>
          </ac:spMkLst>
        </pc:spChg>
        <pc:spChg chg="add mod ord">
          <ac:chgData name="Cicutto, Pauline" userId="S::pcicutto@macs.vic.edu.au::6ef412e7-0a9f-4e08-8982-a216c5777cf1" providerId="AD" clId="Web-{58665163-5AF1-4CD9-A381-0D41B412A66B}" dt="2026-02-13T02:54:40.050" v="229" actId="14100"/>
          <ac:spMkLst>
            <pc:docMk/>
            <pc:sldMk cId="1222255307" sldId="322"/>
            <ac:spMk id="6" creationId="{35BFBD15-159E-F302-5297-4A91FB11990B}"/>
          </ac:spMkLst>
        </pc:spChg>
        <pc:spChg chg="add">
          <ac:chgData name="Cicutto, Pauline" userId="S::pcicutto@macs.vic.edu.au::6ef412e7-0a9f-4e08-8982-a216c5777cf1" providerId="AD" clId="Web-{58665163-5AF1-4CD9-A381-0D41B412A66B}" dt="2026-02-13T02:54:11.738" v="224"/>
          <ac:spMkLst>
            <pc:docMk/>
            <pc:sldMk cId="1222255307" sldId="322"/>
            <ac:spMk id="12" creationId="{79BB35BC-D5C2-4C8B-A22A-A71E6191913B}"/>
          </ac:spMkLst>
        </pc:spChg>
        <pc:picChg chg="add mod">
          <ac:chgData name="Cicutto, Pauline" userId="S::pcicutto@macs.vic.edu.au::6ef412e7-0a9f-4e08-8982-a216c5777cf1" providerId="AD" clId="Web-{58665163-5AF1-4CD9-A381-0D41B412A66B}" dt="2026-02-13T02:54:11.738" v="224"/>
          <ac:picMkLst>
            <pc:docMk/>
            <pc:sldMk cId="1222255307" sldId="322"/>
            <ac:picMk id="7" creationId="{891F3B34-E86B-9E12-5318-8E73C6B06DFA}"/>
          </ac:picMkLst>
        </pc:picChg>
      </pc:sldChg>
      <pc:sldMasterChg chg="add addSldLayout">
        <pc:chgData name="Cicutto, Pauline" userId="S::pcicutto@macs.vic.edu.au::6ef412e7-0a9f-4e08-8982-a216c5777cf1" providerId="AD" clId="Web-{58665163-5AF1-4CD9-A381-0D41B412A66B}" dt="2026-02-13T01:31:44.587" v="110"/>
        <pc:sldMasterMkLst>
          <pc:docMk/>
          <pc:sldMasterMk cId="4050103618" sldId="2147483648"/>
        </pc:sldMasterMkLst>
        <pc:sldLayoutChg chg="add">
          <pc:chgData name="Cicutto, Pauline" userId="S::pcicutto@macs.vic.edu.au::6ef412e7-0a9f-4e08-8982-a216c5777cf1" providerId="AD" clId="Web-{58665163-5AF1-4CD9-A381-0D41B412A66B}" dt="2026-02-13T00:59:23.725" v="92"/>
          <pc:sldLayoutMkLst>
            <pc:docMk/>
            <pc:sldMasterMk cId="4050103618" sldId="2147483648"/>
            <pc:sldLayoutMk cId="1187227387" sldId="2147483649"/>
          </pc:sldLayoutMkLst>
        </pc:sldLayoutChg>
        <pc:sldLayoutChg chg="add">
          <pc:chgData name="Cicutto, Pauline" userId="S::pcicutto@macs.vic.edu.au::6ef412e7-0a9f-4e08-8982-a216c5777cf1" providerId="AD" clId="Web-{58665163-5AF1-4CD9-A381-0D41B412A66B}" dt="2026-02-13T00:59:23.725" v="92"/>
          <pc:sldLayoutMkLst>
            <pc:docMk/>
            <pc:sldMasterMk cId="4050103618" sldId="2147483648"/>
            <pc:sldLayoutMk cId="106060025" sldId="2147483650"/>
          </pc:sldLayoutMkLst>
        </pc:sldLayoutChg>
        <pc:sldLayoutChg chg="add">
          <pc:chgData name="Cicutto, Pauline" userId="S::pcicutto@macs.vic.edu.au::6ef412e7-0a9f-4e08-8982-a216c5777cf1" providerId="AD" clId="Web-{58665163-5AF1-4CD9-A381-0D41B412A66B}" dt="2026-02-13T00:59:23.725" v="92"/>
          <pc:sldLayoutMkLst>
            <pc:docMk/>
            <pc:sldMasterMk cId="4050103618" sldId="2147483648"/>
            <pc:sldLayoutMk cId="3949201090" sldId="2147483651"/>
          </pc:sldLayoutMkLst>
        </pc:sldLayoutChg>
        <pc:sldLayoutChg chg="add">
          <pc:chgData name="Cicutto, Pauline" userId="S::pcicutto@macs.vic.edu.au::6ef412e7-0a9f-4e08-8982-a216c5777cf1" providerId="AD" clId="Web-{58665163-5AF1-4CD9-A381-0D41B412A66B}" dt="2026-02-13T00:59:23.725" v="92"/>
          <pc:sldLayoutMkLst>
            <pc:docMk/>
            <pc:sldMasterMk cId="4050103618" sldId="2147483648"/>
            <pc:sldLayoutMk cId="2868837948" sldId="2147483652"/>
          </pc:sldLayoutMkLst>
        </pc:sldLayoutChg>
        <pc:sldLayoutChg chg="add">
          <pc:chgData name="Cicutto, Pauline" userId="S::pcicutto@macs.vic.edu.au::6ef412e7-0a9f-4e08-8982-a216c5777cf1" providerId="AD" clId="Web-{58665163-5AF1-4CD9-A381-0D41B412A66B}" dt="2026-02-13T00:59:23.725" v="92"/>
          <pc:sldLayoutMkLst>
            <pc:docMk/>
            <pc:sldMasterMk cId="4050103618" sldId="2147483648"/>
            <pc:sldLayoutMk cId="2002593338" sldId="2147483653"/>
          </pc:sldLayoutMkLst>
        </pc:sldLayoutChg>
        <pc:sldLayoutChg chg="add">
          <pc:chgData name="Cicutto, Pauline" userId="S::pcicutto@macs.vic.edu.au::6ef412e7-0a9f-4e08-8982-a216c5777cf1" providerId="AD" clId="Web-{58665163-5AF1-4CD9-A381-0D41B412A66B}" dt="2026-02-13T00:59:23.725" v="92"/>
          <pc:sldLayoutMkLst>
            <pc:docMk/>
            <pc:sldMasterMk cId="4050103618" sldId="2147483648"/>
            <pc:sldLayoutMk cId="1394087656" sldId="2147483654"/>
          </pc:sldLayoutMkLst>
        </pc:sldLayoutChg>
        <pc:sldLayoutChg chg="add">
          <pc:chgData name="Cicutto, Pauline" userId="S::pcicutto@macs.vic.edu.au::6ef412e7-0a9f-4e08-8982-a216c5777cf1" providerId="AD" clId="Web-{58665163-5AF1-4CD9-A381-0D41B412A66B}" dt="2026-02-13T00:59:23.725" v="92"/>
          <pc:sldLayoutMkLst>
            <pc:docMk/>
            <pc:sldMasterMk cId="4050103618" sldId="2147483648"/>
            <pc:sldLayoutMk cId="1978855069" sldId="2147483655"/>
          </pc:sldLayoutMkLst>
        </pc:sldLayoutChg>
        <pc:sldLayoutChg chg="add">
          <pc:chgData name="Cicutto, Pauline" userId="S::pcicutto@macs.vic.edu.au::6ef412e7-0a9f-4e08-8982-a216c5777cf1" providerId="AD" clId="Web-{58665163-5AF1-4CD9-A381-0D41B412A66B}" dt="2026-02-13T00:59:23.725" v="92"/>
          <pc:sldLayoutMkLst>
            <pc:docMk/>
            <pc:sldMasterMk cId="4050103618" sldId="2147483648"/>
            <pc:sldLayoutMk cId="3808566320" sldId="2147483656"/>
          </pc:sldLayoutMkLst>
        </pc:sldLayoutChg>
        <pc:sldLayoutChg chg="add">
          <pc:chgData name="Cicutto, Pauline" userId="S::pcicutto@macs.vic.edu.au::6ef412e7-0a9f-4e08-8982-a216c5777cf1" providerId="AD" clId="Web-{58665163-5AF1-4CD9-A381-0D41B412A66B}" dt="2026-02-13T00:59:23.725" v="92"/>
          <pc:sldLayoutMkLst>
            <pc:docMk/>
            <pc:sldMasterMk cId="4050103618" sldId="2147483648"/>
            <pc:sldLayoutMk cId="178609864" sldId="2147483657"/>
          </pc:sldLayoutMkLst>
        </pc:sldLayoutChg>
        <pc:sldLayoutChg chg="add">
          <pc:chgData name="Cicutto, Pauline" userId="S::pcicutto@macs.vic.edu.au::6ef412e7-0a9f-4e08-8982-a216c5777cf1" providerId="AD" clId="Web-{58665163-5AF1-4CD9-A381-0D41B412A66B}" dt="2026-02-13T00:59:23.725" v="92"/>
          <pc:sldLayoutMkLst>
            <pc:docMk/>
            <pc:sldMasterMk cId="4050103618" sldId="2147483648"/>
            <pc:sldLayoutMk cId="1605813911" sldId="2147483658"/>
          </pc:sldLayoutMkLst>
        </pc:sldLayoutChg>
        <pc:sldLayoutChg chg="add">
          <pc:chgData name="Cicutto, Pauline" userId="S::pcicutto@macs.vic.edu.au::6ef412e7-0a9f-4e08-8982-a216c5777cf1" providerId="AD" clId="Web-{58665163-5AF1-4CD9-A381-0D41B412A66B}" dt="2026-02-13T00:59:23.725" v="92"/>
          <pc:sldLayoutMkLst>
            <pc:docMk/>
            <pc:sldMasterMk cId="4050103618" sldId="2147483648"/>
            <pc:sldLayoutMk cId="2505172099" sldId="2147483659"/>
          </pc:sldLayoutMkLst>
        </pc:sldLayoutChg>
        <pc:sldLayoutChg chg="add">
          <pc:chgData name="Cicutto, Pauline" userId="S::pcicutto@macs.vic.edu.au::6ef412e7-0a9f-4e08-8982-a216c5777cf1" providerId="AD" clId="Web-{58665163-5AF1-4CD9-A381-0D41B412A66B}" dt="2026-02-13T01:31:44.587" v="110"/>
          <pc:sldLayoutMkLst>
            <pc:docMk/>
            <pc:sldMasterMk cId="4050103618" sldId="2147483648"/>
            <pc:sldLayoutMk cId="1660219378" sldId="2147483660"/>
          </pc:sldLayoutMkLst>
        </pc:sldLayoutChg>
      </pc:sldMasterChg>
      <pc:sldMasterChg chg="replId">
        <pc:chgData name="Cicutto, Pauline" userId="S::pcicutto@macs.vic.edu.au::6ef412e7-0a9f-4e08-8982-a216c5777cf1" providerId="AD" clId="Web-{58665163-5AF1-4CD9-A381-0D41B412A66B}" dt="2026-02-13T01:31:44.587" v="110"/>
        <pc:sldMasterMkLst>
          <pc:docMk/>
          <pc:sldMasterMk cId="2460954070" sldId="2147483677"/>
        </pc:sldMasterMkLst>
      </pc:sldMasterChg>
    </pc:docChg>
  </pc:docChgLst>
  <pc:docChgLst>
    <pc:chgData name="Cicutto, Pauline" userId="S::pcicutto@macs.vic.edu.au::6ef412e7-0a9f-4e08-8982-a216c5777cf1" providerId="AD" clId="Web-{07583D9C-9D58-4CCF-9A03-6B0D248C74B3}"/>
    <pc:docChg chg="modSld">
      <pc:chgData name="Cicutto, Pauline" userId="S::pcicutto@macs.vic.edu.au::6ef412e7-0a9f-4e08-8982-a216c5777cf1" providerId="AD" clId="Web-{07583D9C-9D58-4CCF-9A03-6B0D248C74B3}" dt="2026-02-13T00:26:16.013" v="42" actId="20577"/>
      <pc:docMkLst>
        <pc:docMk/>
      </pc:docMkLst>
      <pc:sldChg chg="modSp">
        <pc:chgData name="Cicutto, Pauline" userId="S::pcicutto@macs.vic.edu.au::6ef412e7-0a9f-4e08-8982-a216c5777cf1" providerId="AD" clId="Web-{07583D9C-9D58-4CCF-9A03-6B0D248C74B3}" dt="2026-02-13T00:26:16.013" v="42" actId="20577"/>
        <pc:sldMkLst>
          <pc:docMk/>
          <pc:sldMk cId="2697603948" sldId="311"/>
        </pc:sldMkLst>
        <pc:spChg chg="mod">
          <ac:chgData name="Cicutto, Pauline" userId="S::pcicutto@macs.vic.edu.au::6ef412e7-0a9f-4e08-8982-a216c5777cf1" providerId="AD" clId="Web-{07583D9C-9D58-4CCF-9A03-6B0D248C74B3}" dt="2026-02-13T00:26:16.013" v="42" actId="20577"/>
          <ac:spMkLst>
            <pc:docMk/>
            <pc:sldMk cId="2697603948" sldId="311"/>
            <ac:spMk id="3" creationId="{1EF7D3E4-7D64-C529-D654-64AF375A6279}"/>
          </ac:spMkLst>
        </pc:spChg>
      </pc:sldChg>
    </pc:docChg>
  </pc:docChgLst>
  <pc:docChgLst>
    <pc:chgData name="D’Amato, Carmela" userId="S::cdamato@macs.vic.edu.au::13e2091a-8356-4b2c-9eec-6dc39f5d78ef" providerId="AD" clId="Web-{B913D4DE-E637-0B6B-8E35-B65E7EF9002E}"/>
    <pc:docChg chg="addSld delSld">
      <pc:chgData name="D’Amato, Carmela" userId="S::cdamato@macs.vic.edu.au::13e2091a-8356-4b2c-9eec-6dc39f5d78ef" providerId="AD" clId="Web-{B913D4DE-E637-0B6B-8E35-B65E7EF9002E}" dt="2026-02-23T01:29:23.830" v="1"/>
      <pc:docMkLst>
        <pc:docMk/>
      </pc:docMkLst>
      <pc:sldChg chg="add">
        <pc:chgData name="D’Amato, Carmela" userId="S::cdamato@macs.vic.edu.au::13e2091a-8356-4b2c-9eec-6dc39f5d78ef" providerId="AD" clId="Web-{B913D4DE-E637-0B6B-8E35-B65E7EF9002E}" dt="2026-02-23T01:29:18.923" v="0"/>
        <pc:sldMkLst>
          <pc:docMk/>
          <pc:sldMk cId="411857097" sldId="2147474156"/>
        </pc:sldMkLst>
      </pc:sldChg>
    </pc:docChg>
  </pc:docChgLst>
  <pc:docChgLst>
    <pc:chgData name="Elia, Marim" userId="S::melia@macs.vic.edu.au::6fb0e5d9-bfea-46f5-bb63-886ebdffab7b" providerId="AD" clId="Web-{1F7D00AB-0F9C-734A-8ACE-C0B64DE48180}"/>
    <pc:docChg chg="modSld">
      <pc:chgData name="Elia, Marim" userId="S::melia@macs.vic.edu.au::6fb0e5d9-bfea-46f5-bb63-886ebdffab7b" providerId="AD" clId="Web-{1F7D00AB-0F9C-734A-8ACE-C0B64DE48180}" dt="2026-03-10T04:26:48.415" v="24" actId="20577"/>
      <pc:docMkLst>
        <pc:docMk/>
      </pc:docMkLst>
      <pc:sldChg chg="addSp modSp">
        <pc:chgData name="Elia, Marim" userId="S::melia@macs.vic.edu.au::6fb0e5d9-bfea-46f5-bb63-886ebdffab7b" providerId="AD" clId="Web-{1F7D00AB-0F9C-734A-8ACE-C0B64DE48180}" dt="2026-03-10T04:25:51.803" v="22" actId="20577"/>
        <pc:sldMkLst>
          <pc:docMk/>
          <pc:sldMk cId="4290945855" sldId="302"/>
        </pc:sldMkLst>
        <pc:spChg chg="add mod">
          <ac:chgData name="Elia, Marim" userId="S::melia@macs.vic.edu.au::6fb0e5d9-bfea-46f5-bb63-886ebdffab7b" providerId="AD" clId="Web-{1F7D00AB-0F9C-734A-8ACE-C0B64DE48180}" dt="2026-03-10T04:25:51.803" v="22" actId="20577"/>
          <ac:spMkLst>
            <pc:docMk/>
            <pc:sldMk cId="4290945855" sldId="302"/>
            <ac:spMk id="2" creationId="{C3858CFC-F9D5-7C59-7344-947F4755FC35}"/>
          </ac:spMkLst>
        </pc:spChg>
      </pc:sldChg>
      <pc:sldChg chg="modSp">
        <pc:chgData name="Elia, Marim" userId="S::melia@macs.vic.edu.au::6fb0e5d9-bfea-46f5-bb63-886ebdffab7b" providerId="AD" clId="Web-{1F7D00AB-0F9C-734A-8ACE-C0B64DE48180}" dt="2026-03-10T04:26:48.415" v="24" actId="20577"/>
        <pc:sldMkLst>
          <pc:docMk/>
          <pc:sldMk cId="2424327431" sldId="308"/>
        </pc:sldMkLst>
        <pc:spChg chg="mod">
          <ac:chgData name="Elia, Marim" userId="S::melia@macs.vic.edu.au::6fb0e5d9-bfea-46f5-bb63-886ebdffab7b" providerId="AD" clId="Web-{1F7D00AB-0F9C-734A-8ACE-C0B64DE48180}" dt="2026-03-10T04:26:48.415" v="24" actId="20577"/>
          <ac:spMkLst>
            <pc:docMk/>
            <pc:sldMk cId="2424327431" sldId="308"/>
            <ac:spMk id="15" creationId="{00D8B031-7B34-19B8-1A67-9B50E4DB2270}"/>
          </ac:spMkLst>
        </pc:spChg>
      </pc:sldChg>
    </pc:docChg>
  </pc:docChgLst>
  <pc:docChgLst>
    <pc:chgData name="Elia, Marim" userId="S::melia@macs.vic.edu.au::6fb0e5d9-bfea-46f5-bb63-886ebdffab7b" providerId="AD" clId="Web-{4A9CA27C-78AF-766C-D23D-DB136882FEC1}"/>
    <pc:docChg chg="addSld delSld modSld">
      <pc:chgData name="Elia, Marim" userId="S::melia@macs.vic.edu.au::6fb0e5d9-bfea-46f5-bb63-886ebdffab7b" providerId="AD" clId="Web-{4A9CA27C-78AF-766C-D23D-DB136882FEC1}" dt="2026-02-12T22:59:41.853" v="597"/>
      <pc:docMkLst>
        <pc:docMk/>
      </pc:docMkLst>
      <pc:sldChg chg="modNotes">
        <pc:chgData name="Elia, Marim" userId="S::melia@macs.vic.edu.au::6fb0e5d9-bfea-46f5-bb63-886ebdffab7b" providerId="AD" clId="Web-{4A9CA27C-78AF-766C-D23D-DB136882FEC1}" dt="2026-02-12T22:59:41.853" v="597"/>
        <pc:sldMkLst>
          <pc:docMk/>
          <pc:sldMk cId="3658733986" sldId="298"/>
        </pc:sldMkLst>
      </pc:sldChg>
      <pc:sldChg chg="modSp">
        <pc:chgData name="Elia, Marim" userId="S::melia@macs.vic.edu.au::6fb0e5d9-bfea-46f5-bb63-886ebdffab7b" providerId="AD" clId="Web-{4A9CA27C-78AF-766C-D23D-DB136882FEC1}" dt="2026-02-12T22:51:00.385" v="594" actId="20577"/>
        <pc:sldMkLst>
          <pc:docMk/>
          <pc:sldMk cId="2556507252" sldId="305"/>
        </pc:sldMkLst>
        <pc:spChg chg="mod">
          <ac:chgData name="Elia, Marim" userId="S::melia@macs.vic.edu.au::6fb0e5d9-bfea-46f5-bb63-886ebdffab7b" providerId="AD" clId="Web-{4A9CA27C-78AF-766C-D23D-DB136882FEC1}" dt="2026-02-12T22:51:00.385" v="594" actId="20577"/>
          <ac:spMkLst>
            <pc:docMk/>
            <pc:sldMk cId="2556507252" sldId="305"/>
            <ac:spMk id="2" creationId="{AAAF2364-1DA8-6158-CFBD-833B9C792ABA}"/>
          </ac:spMkLst>
        </pc:spChg>
      </pc:sldChg>
      <pc:sldChg chg="modSp">
        <pc:chgData name="Elia, Marim" userId="S::melia@macs.vic.edu.au::6fb0e5d9-bfea-46f5-bb63-886ebdffab7b" providerId="AD" clId="Web-{4A9CA27C-78AF-766C-D23D-DB136882FEC1}" dt="2026-02-12T22:17:09.745" v="0" actId="14100"/>
        <pc:sldMkLst>
          <pc:docMk/>
          <pc:sldMk cId="2424327431" sldId="308"/>
        </pc:sldMkLst>
        <pc:graphicFrameChg chg="mod">
          <ac:chgData name="Elia, Marim" userId="S::melia@macs.vic.edu.au::6fb0e5d9-bfea-46f5-bb63-886ebdffab7b" providerId="AD" clId="Web-{4A9CA27C-78AF-766C-D23D-DB136882FEC1}" dt="2026-02-12T22:17:09.745" v="0" actId="14100"/>
          <ac:graphicFrameMkLst>
            <pc:docMk/>
            <pc:sldMk cId="2424327431" sldId="308"/>
            <ac:graphicFrameMk id="17" creationId="{DC75CCA6-0A89-7B26-4D93-38487AB9CD6A}"/>
          </ac:graphicFrameMkLst>
        </pc:graphicFrameChg>
      </pc:sldChg>
    </pc:docChg>
  </pc:docChgLst>
  <pc:docChgLst>
    <pc:chgData name="Elia, Marim" userId="S::melia@macs.vic.edu.au::6fb0e5d9-bfea-46f5-bb63-886ebdffab7b" providerId="AD" clId="Web-{8655FE02-1905-56EE-340A-C50EA5246A63}"/>
    <pc:docChg chg="addSld delSld modSld">
      <pc:chgData name="Elia, Marim" userId="S::melia@macs.vic.edu.au::6fb0e5d9-bfea-46f5-bb63-886ebdffab7b" providerId="AD" clId="Web-{8655FE02-1905-56EE-340A-C50EA5246A63}" dt="2026-02-10T06:13:03.725" v="23"/>
      <pc:docMkLst>
        <pc:docMk/>
      </pc:docMkLst>
      <pc:sldChg chg="modSp">
        <pc:chgData name="Elia, Marim" userId="S::melia@macs.vic.edu.au::6fb0e5d9-bfea-46f5-bb63-886ebdffab7b" providerId="AD" clId="Web-{8655FE02-1905-56EE-340A-C50EA5246A63}" dt="2026-02-10T06:12:02.396" v="3" actId="20577"/>
        <pc:sldMkLst>
          <pc:docMk/>
          <pc:sldMk cId="2132999068" sldId="294"/>
        </pc:sldMkLst>
      </pc:sldChg>
      <pc:sldChg chg="modSp">
        <pc:chgData name="Elia, Marim" userId="S::melia@macs.vic.edu.au::6fb0e5d9-bfea-46f5-bb63-886ebdffab7b" providerId="AD" clId="Web-{8655FE02-1905-56EE-340A-C50EA5246A63}" dt="2026-02-10T06:12:17.397" v="10" actId="20577"/>
        <pc:sldMkLst>
          <pc:docMk/>
          <pc:sldMk cId="3658733986" sldId="298"/>
        </pc:sldMkLst>
        <pc:spChg chg="mod">
          <ac:chgData name="Elia, Marim" userId="S::melia@macs.vic.edu.au::6fb0e5d9-bfea-46f5-bb63-886ebdffab7b" providerId="AD" clId="Web-{8655FE02-1905-56EE-340A-C50EA5246A63}" dt="2026-02-10T06:12:17.397" v="10" actId="20577"/>
          <ac:spMkLst>
            <pc:docMk/>
            <pc:sldMk cId="3658733986" sldId="298"/>
            <ac:spMk id="20" creationId="{88ADD26A-E63E-0AB2-0452-6CEE1375CC64}"/>
          </ac:spMkLst>
        </pc:spChg>
      </pc:sldChg>
      <pc:sldChg chg="modSp">
        <pc:chgData name="Elia, Marim" userId="S::melia@macs.vic.edu.au::6fb0e5d9-bfea-46f5-bb63-886ebdffab7b" providerId="AD" clId="Web-{8655FE02-1905-56EE-340A-C50EA5246A63}" dt="2026-02-10T06:12:34.647" v="21" actId="20577"/>
        <pc:sldMkLst>
          <pc:docMk/>
          <pc:sldMk cId="54293396" sldId="300"/>
        </pc:sldMkLst>
        <pc:spChg chg="mod">
          <ac:chgData name="Elia, Marim" userId="S::melia@macs.vic.edu.au::6fb0e5d9-bfea-46f5-bb63-886ebdffab7b" providerId="AD" clId="Web-{8655FE02-1905-56EE-340A-C50EA5246A63}" dt="2026-02-10T06:12:34.647" v="21" actId="20577"/>
          <ac:spMkLst>
            <pc:docMk/>
            <pc:sldMk cId="54293396" sldId="300"/>
            <ac:spMk id="2" creationId="{B7DF331C-05E9-65EF-03BE-E77BB98770DD}"/>
          </ac:spMkLst>
        </pc:spChg>
      </pc:sldChg>
      <pc:sldChg chg="add">
        <pc:chgData name="Elia, Marim" userId="S::melia@macs.vic.edu.au::6fb0e5d9-bfea-46f5-bb63-886ebdffab7b" providerId="AD" clId="Web-{8655FE02-1905-56EE-340A-C50EA5246A63}" dt="2026-02-10T06:13:02.460" v="22"/>
        <pc:sldMkLst>
          <pc:docMk/>
          <pc:sldMk cId="742064761" sldId="304"/>
        </pc:sldMkLst>
      </pc:sldChg>
    </pc:docChg>
  </pc:docChgLst>
  <pc:docChgLst>
    <pc:chgData name="Elia, Marim" userId="S::melia@macs.vic.edu.au::6fb0e5d9-bfea-46f5-bb63-886ebdffab7b" providerId="AD" clId="Web-{C05C775D-97B1-410B-22E7-46FEE796868D}"/>
    <pc:docChg chg="delSld">
      <pc:chgData name="Elia, Marim" userId="S::melia@macs.vic.edu.au::6fb0e5d9-bfea-46f5-bb63-886ebdffab7b" providerId="AD" clId="Web-{C05C775D-97B1-410B-22E7-46FEE796868D}" dt="2026-02-13T05:04:40.772" v="0"/>
      <pc:docMkLst>
        <pc:docMk/>
      </pc:docMkLst>
    </pc:docChg>
  </pc:docChgLst>
  <pc:docChgLst>
    <pc:chgData name="D’Amato, Carmela" userId="S::cdamato@macs.vic.edu.au::13e2091a-8356-4b2c-9eec-6dc39f5d78ef" providerId="AD" clId="Web-{F251485D-D5A1-966C-C876-63D9C1485DCC}"/>
    <pc:docChg chg="modSld">
      <pc:chgData name="D’Amato, Carmela" userId="S::cdamato@macs.vic.edu.au::13e2091a-8356-4b2c-9eec-6dc39f5d78ef" providerId="AD" clId="Web-{F251485D-D5A1-966C-C876-63D9C1485DCC}" dt="2026-03-12T03:05:03.438" v="7" actId="14100"/>
      <pc:docMkLst>
        <pc:docMk/>
      </pc:docMkLst>
      <pc:sldChg chg="addSp delSp modSp">
        <pc:chgData name="D’Amato, Carmela" userId="S::cdamato@macs.vic.edu.au::13e2091a-8356-4b2c-9eec-6dc39f5d78ef" providerId="AD" clId="Web-{F251485D-D5A1-966C-C876-63D9C1485DCC}" dt="2026-03-12T03:05:03.438" v="7" actId="14100"/>
        <pc:sldMkLst>
          <pc:docMk/>
          <pc:sldMk cId="269987760" sldId="293"/>
        </pc:sldMkLst>
        <pc:spChg chg="add del mod">
          <ac:chgData name="D’Amato, Carmela" userId="S::cdamato@macs.vic.edu.au::13e2091a-8356-4b2c-9eec-6dc39f5d78ef" providerId="AD" clId="Web-{F251485D-D5A1-966C-C876-63D9C1485DCC}" dt="2026-03-12T03:05:03.438" v="7" actId="14100"/>
          <ac:spMkLst>
            <pc:docMk/>
            <pc:sldMk cId="269987760" sldId="293"/>
            <ac:spMk id="2" creationId="{025C7E4A-F781-AA1E-0CB9-BB3BC6B81FCC}"/>
          </ac:spMkLst>
        </pc:spChg>
        <pc:spChg chg="add del mod">
          <ac:chgData name="D’Amato, Carmela" userId="S::cdamato@macs.vic.edu.au::13e2091a-8356-4b2c-9eec-6dc39f5d78ef" providerId="AD" clId="Web-{F251485D-D5A1-966C-C876-63D9C1485DCC}" dt="2026-03-12T03:04:48.766" v="4"/>
          <ac:spMkLst>
            <pc:docMk/>
            <pc:sldMk cId="269987760" sldId="293"/>
            <ac:spMk id="5" creationId="{20CB6FE7-9400-E531-0D2E-BD64217CCD57}"/>
          </ac:spMkLst>
        </pc:spChg>
      </pc:sldChg>
      <pc:sldChg chg="delSp">
        <pc:chgData name="D’Amato, Carmela" userId="S::cdamato@macs.vic.edu.au::13e2091a-8356-4b2c-9eec-6dc39f5d78ef" providerId="AD" clId="Web-{F251485D-D5A1-966C-C876-63D9C1485DCC}" dt="2026-03-12T03:03:46.579" v="0"/>
        <pc:sldMkLst>
          <pc:docMk/>
          <pc:sldMk cId="2132999068" sldId="294"/>
        </pc:sldMkLst>
        <pc:spChg chg="del">
          <ac:chgData name="D’Amato, Carmela" userId="S::cdamato@macs.vic.edu.au::13e2091a-8356-4b2c-9eec-6dc39f5d78ef" providerId="AD" clId="Web-{F251485D-D5A1-966C-C876-63D9C1485DCC}" dt="2026-03-12T03:03:46.579" v="0"/>
          <ac:spMkLst>
            <pc:docMk/>
            <pc:sldMk cId="2132999068" sldId="294"/>
            <ac:spMk id="2" creationId="{82E585E2-7780-D2E0-6779-D7A3FB90BAA1}"/>
          </ac:spMkLst>
        </pc:spChg>
      </pc:sldChg>
    </pc:docChg>
  </pc:docChgLst>
  <pc:docChgLst>
    <pc:chgData name="D’Amato, Carmela" userId="S::cdamato@macs.vic.edu.au::13e2091a-8356-4b2c-9eec-6dc39f5d78ef" providerId="AD" clId="Web-{EF75594D-4F21-4669-6DC7-EE42B4524B0A}"/>
    <pc:docChg chg="addSld delSld modSld">
      <pc:chgData name="D’Amato, Carmela" userId="S::cdamato@macs.vic.edu.au::13e2091a-8356-4b2c-9eec-6dc39f5d78ef" providerId="AD" clId="Web-{EF75594D-4F21-4669-6DC7-EE42B4524B0A}" dt="2026-02-12T22:09:48.471" v="9" actId="20577"/>
      <pc:docMkLst>
        <pc:docMk/>
      </pc:docMkLst>
      <pc:sldChg chg="modSp add">
        <pc:chgData name="D’Amato, Carmela" userId="S::cdamato@macs.vic.edu.au::13e2091a-8356-4b2c-9eec-6dc39f5d78ef" providerId="AD" clId="Web-{EF75594D-4F21-4669-6DC7-EE42B4524B0A}" dt="2026-02-12T22:09:48.471" v="9" actId="20577"/>
        <pc:sldMkLst>
          <pc:docMk/>
          <pc:sldMk cId="1330195005" sldId="309"/>
        </pc:sldMkLst>
        <pc:spChg chg="mod">
          <ac:chgData name="D’Amato, Carmela" userId="S::cdamato@macs.vic.edu.au::13e2091a-8356-4b2c-9eec-6dc39f5d78ef" providerId="AD" clId="Web-{EF75594D-4F21-4669-6DC7-EE42B4524B0A}" dt="2026-02-12T22:09:48.471" v="9" actId="20577"/>
          <ac:spMkLst>
            <pc:docMk/>
            <pc:sldMk cId="1330195005" sldId="309"/>
            <ac:spMk id="8" creationId="{EC7DFBB3-D19A-407C-559F-F7D1AA2CB852}"/>
          </ac:spMkLst>
        </pc:spChg>
      </pc:sldChg>
    </pc:docChg>
  </pc:docChgLst>
  <pc:docChgLst>
    <pc:chgData name="Cicutto, Pauline" userId="S::pcicutto@macs.vic.edu.au::6ef412e7-0a9f-4e08-8982-a216c5777cf1" providerId="AD" clId="Web-{3AD46796-65A6-4672-9DAE-8AC98685281E}"/>
    <pc:docChg chg="addSld modSld sldOrd">
      <pc:chgData name="Cicutto, Pauline" userId="S::pcicutto@macs.vic.edu.au::6ef412e7-0a9f-4e08-8982-a216c5777cf1" providerId="AD" clId="Web-{3AD46796-65A6-4672-9DAE-8AC98685281E}" dt="2026-02-13T00:18:07.143" v="33" actId="20577"/>
      <pc:docMkLst>
        <pc:docMk/>
      </pc:docMkLst>
      <pc:sldChg chg="modSp ord">
        <pc:chgData name="Cicutto, Pauline" userId="S::pcicutto@macs.vic.edu.au::6ef412e7-0a9f-4e08-8982-a216c5777cf1" providerId="AD" clId="Web-{3AD46796-65A6-4672-9DAE-8AC98685281E}" dt="2026-02-12T22:55:09.590" v="14" actId="20577"/>
        <pc:sldMkLst>
          <pc:docMk/>
          <pc:sldMk cId="269987760" sldId="293"/>
        </pc:sldMkLst>
        <pc:spChg chg="mod">
          <ac:chgData name="Cicutto, Pauline" userId="S::pcicutto@macs.vic.edu.au::6ef412e7-0a9f-4e08-8982-a216c5777cf1" providerId="AD" clId="Web-{3AD46796-65A6-4672-9DAE-8AC98685281E}" dt="2026-02-12T22:55:09.590" v="14" actId="20577"/>
          <ac:spMkLst>
            <pc:docMk/>
            <pc:sldMk cId="269987760" sldId="293"/>
            <ac:spMk id="2" creationId="{025C7E4A-F781-AA1E-0CB9-BB3BC6B81FCC}"/>
          </ac:spMkLst>
        </pc:spChg>
        <pc:spChg chg="mod">
          <ac:chgData name="Cicutto, Pauline" userId="S::pcicutto@macs.vic.edu.au::6ef412e7-0a9f-4e08-8982-a216c5777cf1" providerId="AD" clId="Web-{3AD46796-65A6-4672-9DAE-8AC98685281E}" dt="2026-02-12T22:54:28.026" v="11" actId="1076"/>
          <ac:spMkLst>
            <pc:docMk/>
            <pc:sldMk cId="269987760" sldId="293"/>
            <ac:spMk id="3" creationId="{9D897288-0C6F-15D0-46DB-AD153BCB0EAA}"/>
          </ac:spMkLst>
        </pc:spChg>
      </pc:sldChg>
    </pc:docChg>
  </pc:docChgLst>
  <pc:docChgLst>
    <pc:chgData name="D’Amato, Carmela" userId="S::cdamato@macs.vic.edu.au::13e2091a-8356-4b2c-9eec-6dc39f5d78ef" providerId="AD" clId="Web-{75B59265-AEC4-4DA3-8D9B-DD78DAF40538}"/>
    <pc:docChg chg="modSld">
      <pc:chgData name="D’Amato, Carmela" userId="S::cdamato@macs.vic.edu.au::13e2091a-8356-4b2c-9eec-6dc39f5d78ef" providerId="AD" clId="Web-{75B59265-AEC4-4DA3-8D9B-DD78DAF40538}" dt="2026-02-15T06:33:34.509" v="0"/>
      <pc:docMkLst>
        <pc:docMk/>
      </pc:docMkLst>
      <pc:sldChg chg="delSp">
        <pc:chgData name="D’Amato, Carmela" userId="S::cdamato@macs.vic.edu.au::13e2091a-8356-4b2c-9eec-6dc39f5d78ef" providerId="AD" clId="Web-{75B59265-AEC4-4DA3-8D9B-DD78DAF40538}" dt="2026-02-15T06:33:34.509" v="0"/>
        <pc:sldMkLst>
          <pc:docMk/>
          <pc:sldMk cId="1331950757" sldId="317"/>
        </pc:sldMkLst>
      </pc:sldChg>
    </pc:docChg>
  </pc:docChgLst>
  <pc:docChgLst>
    <pc:chgData name="D’Amato, Carmela" userId="S::cdamato@macs.vic.edu.au::13e2091a-8356-4b2c-9eec-6dc39f5d78ef" providerId="AD" clId="Web-{514B20D3-296D-52A3-D8D3-60832AF517F3}"/>
    <pc:docChg chg="addSld modSld sldOrd">
      <pc:chgData name="D’Amato, Carmela" userId="S::cdamato@macs.vic.edu.au::13e2091a-8356-4b2c-9eec-6dc39f5d78ef" providerId="AD" clId="Web-{514B20D3-296D-52A3-D8D3-60832AF517F3}" dt="2026-02-15T04:36:52.145" v="51"/>
      <pc:docMkLst>
        <pc:docMk/>
      </pc:docMkLst>
      <pc:sldChg chg="modSp">
        <pc:chgData name="D’Amato, Carmela" userId="S::cdamato@macs.vic.edu.au::13e2091a-8356-4b2c-9eec-6dc39f5d78ef" providerId="AD" clId="Web-{514B20D3-296D-52A3-D8D3-60832AF517F3}" dt="2026-02-15T04:22:54.202" v="38" actId="14100"/>
        <pc:sldMkLst>
          <pc:docMk/>
          <pc:sldMk cId="269987760" sldId="293"/>
        </pc:sldMkLst>
        <pc:spChg chg="mod">
          <ac:chgData name="D’Amato, Carmela" userId="S::cdamato@macs.vic.edu.au::13e2091a-8356-4b2c-9eec-6dc39f5d78ef" providerId="AD" clId="Web-{514B20D3-296D-52A3-D8D3-60832AF517F3}" dt="2026-02-15T04:22:54.202" v="38" actId="14100"/>
          <ac:spMkLst>
            <pc:docMk/>
            <pc:sldMk cId="269987760" sldId="293"/>
            <ac:spMk id="2" creationId="{025C7E4A-F781-AA1E-0CB9-BB3BC6B81FCC}"/>
          </ac:spMkLst>
        </pc:spChg>
      </pc:sldChg>
      <pc:sldChg chg="modSp">
        <pc:chgData name="D’Amato, Carmela" userId="S::cdamato@macs.vic.edu.au::13e2091a-8356-4b2c-9eec-6dc39f5d78ef" providerId="AD" clId="Web-{514B20D3-296D-52A3-D8D3-60832AF517F3}" dt="2026-02-15T04:23:43.406" v="39" actId="20577"/>
        <pc:sldMkLst>
          <pc:docMk/>
          <pc:sldMk cId="2132999068" sldId="294"/>
        </pc:sldMkLst>
      </pc:sldChg>
      <pc:sldChg chg="add ord">
        <pc:chgData name="D’Amato, Carmela" userId="S::cdamato@macs.vic.edu.au::13e2091a-8356-4b2c-9eec-6dc39f5d78ef" providerId="AD" clId="Web-{514B20D3-296D-52A3-D8D3-60832AF517F3}" dt="2026-02-15T04:26:17.612" v="41"/>
        <pc:sldMkLst>
          <pc:docMk/>
          <pc:sldMk cId="2326091046" sldId="295"/>
        </pc:sldMkLst>
      </pc:sldChg>
      <pc:sldChg chg="modSp">
        <pc:chgData name="D’Amato, Carmela" userId="S::cdamato@macs.vic.edu.au::13e2091a-8356-4b2c-9eec-6dc39f5d78ef" providerId="AD" clId="Web-{514B20D3-296D-52A3-D8D3-60832AF517F3}" dt="2026-02-15T04:16:56.299" v="4" actId="20577"/>
        <pc:sldMkLst>
          <pc:docMk/>
          <pc:sldMk cId="3658733986" sldId="298"/>
        </pc:sldMkLst>
        <pc:spChg chg="mod">
          <ac:chgData name="D’Amato, Carmela" userId="S::cdamato@macs.vic.edu.au::13e2091a-8356-4b2c-9eec-6dc39f5d78ef" providerId="AD" clId="Web-{514B20D3-296D-52A3-D8D3-60832AF517F3}" dt="2026-02-15T04:16:56.299" v="4" actId="20577"/>
          <ac:spMkLst>
            <pc:docMk/>
            <pc:sldMk cId="3658733986" sldId="298"/>
            <ac:spMk id="20" creationId="{88ADD26A-E63E-0AB2-0452-6CEE1375CC64}"/>
          </ac:spMkLst>
        </pc:spChg>
      </pc:sldChg>
      <pc:sldChg chg="ord">
        <pc:chgData name="D’Amato, Carmela" userId="S::cdamato@macs.vic.edu.au::13e2091a-8356-4b2c-9eec-6dc39f5d78ef" providerId="AD" clId="Web-{514B20D3-296D-52A3-D8D3-60832AF517F3}" dt="2026-02-15T04:36:32.051" v="49"/>
        <pc:sldMkLst>
          <pc:docMk/>
          <pc:sldMk cId="54293396" sldId="300"/>
        </pc:sldMkLst>
      </pc:sldChg>
      <pc:sldChg chg="ord">
        <pc:chgData name="D’Amato, Carmela" userId="S::cdamato@macs.vic.edu.au::13e2091a-8356-4b2c-9eec-6dc39f5d78ef" providerId="AD" clId="Web-{514B20D3-296D-52A3-D8D3-60832AF517F3}" dt="2026-02-15T04:36:52.145" v="51"/>
        <pc:sldMkLst>
          <pc:docMk/>
          <pc:sldMk cId="4290945855" sldId="302"/>
        </pc:sldMkLst>
      </pc:sldChg>
      <pc:sldChg chg="ord">
        <pc:chgData name="D’Amato, Carmela" userId="S::cdamato@macs.vic.edu.au::13e2091a-8356-4b2c-9eec-6dc39f5d78ef" providerId="AD" clId="Web-{514B20D3-296D-52A3-D8D3-60832AF517F3}" dt="2026-02-15T04:29:53.731" v="43"/>
        <pc:sldMkLst>
          <pc:docMk/>
          <pc:sldMk cId="871154891" sldId="315"/>
        </pc:sldMkLst>
      </pc:sldChg>
      <pc:sldChg chg="ord">
        <pc:chgData name="D’Amato, Carmela" userId="S::cdamato@macs.vic.edu.au::13e2091a-8356-4b2c-9eec-6dc39f5d78ef" providerId="AD" clId="Web-{514B20D3-296D-52A3-D8D3-60832AF517F3}" dt="2026-02-15T04:29:59.684" v="44"/>
        <pc:sldMkLst>
          <pc:docMk/>
          <pc:sldMk cId="4261929794" sldId="316"/>
        </pc:sldMkLst>
      </pc:sldChg>
      <pc:sldChg chg="addSp delSp modSp">
        <pc:chgData name="D’Amato, Carmela" userId="S::cdamato@macs.vic.edu.au::13e2091a-8356-4b2c-9eec-6dc39f5d78ef" providerId="AD" clId="Web-{514B20D3-296D-52A3-D8D3-60832AF517F3}" dt="2026-02-15T04:32:06.600" v="48" actId="14100"/>
        <pc:sldMkLst>
          <pc:docMk/>
          <pc:sldMk cId="1331950757" sldId="317"/>
        </pc:sldMkLst>
        <pc:spChg chg="mod">
          <ac:chgData name="D’Amato, Carmela" userId="S::cdamato@macs.vic.edu.au::13e2091a-8356-4b2c-9eec-6dc39f5d78ef" providerId="AD" clId="Web-{514B20D3-296D-52A3-D8D3-60832AF517F3}" dt="2026-02-15T04:32:06.600" v="48" actId="14100"/>
          <ac:spMkLst>
            <pc:docMk/>
            <pc:sldMk cId="1331950757" sldId="317"/>
            <ac:spMk id="6" creationId="{5D9E533C-57E3-BA2C-71E5-15C4FAE8A274}"/>
          </ac:spMkLst>
        </pc:spChg>
      </pc:sldChg>
      <pc:sldChg chg="add">
        <pc:chgData name="D’Amato, Carmela" userId="S::cdamato@macs.vic.edu.au::13e2091a-8356-4b2c-9eec-6dc39f5d78ef" providerId="AD" clId="Web-{514B20D3-296D-52A3-D8D3-60832AF517F3}" dt="2026-02-15T04:15:08.542" v="0"/>
        <pc:sldMkLst>
          <pc:docMk/>
          <pc:sldMk cId="0" sldId="2147474090"/>
        </pc:sldMkLst>
      </pc:sldChg>
      <pc:sldChg chg="add">
        <pc:chgData name="D’Amato, Carmela" userId="S::cdamato@macs.vic.edu.au::13e2091a-8356-4b2c-9eec-6dc39f5d78ef" providerId="AD" clId="Web-{514B20D3-296D-52A3-D8D3-60832AF517F3}" dt="2026-02-15T04:17:13.050" v="5"/>
        <pc:sldMkLst>
          <pc:docMk/>
          <pc:sldMk cId="692935772" sldId="2147474091"/>
        </pc:sldMkLst>
      </pc:sldChg>
      <pc:sldMasterChg chg="addSldLayout">
        <pc:chgData name="D’Amato, Carmela" userId="S::cdamato@macs.vic.edu.au::13e2091a-8356-4b2c-9eec-6dc39f5d78ef" providerId="AD" clId="Web-{514B20D3-296D-52A3-D8D3-60832AF517F3}" dt="2026-02-15T04:15:42.764" v="1"/>
        <pc:sldMasterMkLst>
          <pc:docMk/>
          <pc:sldMasterMk cId="4050103618" sldId="2147483648"/>
        </pc:sldMasterMkLst>
        <pc:sldLayoutChg chg="add replId">
          <pc:chgData name="D’Amato, Carmela" userId="S::cdamato@macs.vic.edu.au::13e2091a-8356-4b2c-9eec-6dc39f5d78ef" providerId="AD" clId="Web-{514B20D3-296D-52A3-D8D3-60832AF517F3}" dt="2026-02-15T04:15:42.764" v="1"/>
          <pc:sldLayoutMkLst>
            <pc:docMk/>
            <pc:sldMasterMk cId="4050103618" sldId="2147483648"/>
            <pc:sldLayoutMk cId="3510716334" sldId="2147483679"/>
          </pc:sldLayoutMkLst>
        </pc:sldLayoutChg>
      </pc:sldMasterChg>
      <pc:sldMasterChg chg="addSldLayout">
        <pc:chgData name="D’Amato, Carmela" userId="S::cdamato@macs.vic.edu.au::13e2091a-8356-4b2c-9eec-6dc39f5d78ef" providerId="AD" clId="Web-{514B20D3-296D-52A3-D8D3-60832AF517F3}" dt="2026-02-15T04:15:08.542" v="0"/>
        <pc:sldMasterMkLst>
          <pc:docMk/>
          <pc:sldMasterMk cId="2460954070" sldId="2147483677"/>
        </pc:sldMasterMkLst>
        <pc:sldLayoutChg chg="add replId">
          <pc:chgData name="D’Amato, Carmela" userId="S::cdamato@macs.vic.edu.au::13e2091a-8356-4b2c-9eec-6dc39f5d78ef" providerId="AD" clId="Web-{514B20D3-296D-52A3-D8D3-60832AF517F3}" dt="2026-02-15T04:15:08.542" v="0"/>
          <pc:sldLayoutMkLst>
            <pc:docMk/>
            <pc:sldMasterMk cId="2460954070" sldId="2147483677"/>
            <pc:sldLayoutMk cId="102693886" sldId="2147483678"/>
          </pc:sldLayoutMkLst>
        </pc:sldLayoutChg>
      </pc:sldMasterChg>
    </pc:docChg>
  </pc:docChgLst>
  <pc:docChgLst>
    <pc:chgData name="Elia, Marim" userId="6fb0e5d9-bfea-46f5-bb63-886ebdffab7b" providerId="ADAL" clId="{B2F38808-EFB0-4D13-A8B7-A342982BC3BC}"/>
    <pc:docChg chg="undo redo custSel addSld delSld modSld sldOrd">
      <pc:chgData name="Elia, Marim" userId="6fb0e5d9-bfea-46f5-bb63-886ebdffab7b" providerId="ADAL" clId="{B2F38808-EFB0-4D13-A8B7-A342982BC3BC}" dt="2026-03-10T03:04:54.188" v="210" actId="1076"/>
      <pc:docMkLst>
        <pc:docMk/>
      </pc:docMkLst>
      <pc:sldChg chg="modSp mod ord">
        <pc:chgData name="Elia, Marim" userId="6fb0e5d9-bfea-46f5-bb63-886ebdffab7b" providerId="ADAL" clId="{B2F38808-EFB0-4D13-A8B7-A342982BC3BC}" dt="2026-03-10T02:12:46.344" v="7"/>
        <pc:sldMkLst>
          <pc:docMk/>
          <pc:sldMk cId="269987760" sldId="293"/>
        </pc:sldMkLst>
        <pc:spChg chg="mod">
          <ac:chgData name="Elia, Marim" userId="6fb0e5d9-bfea-46f5-bb63-886ebdffab7b" providerId="ADAL" clId="{B2F38808-EFB0-4D13-A8B7-A342982BC3BC}" dt="2026-03-10T02:11:43.019" v="2" actId="1076"/>
          <ac:spMkLst>
            <pc:docMk/>
            <pc:sldMk cId="269987760" sldId="293"/>
            <ac:spMk id="2" creationId="{025C7E4A-F781-AA1E-0CB9-BB3BC6B81FCC}"/>
          </ac:spMkLst>
        </pc:spChg>
        <pc:spChg chg="mod">
          <ac:chgData name="Elia, Marim" userId="6fb0e5d9-bfea-46f5-bb63-886ebdffab7b" providerId="ADAL" clId="{B2F38808-EFB0-4D13-A8B7-A342982BC3BC}" dt="2026-03-10T02:11:57.816" v="5" actId="1076"/>
          <ac:spMkLst>
            <pc:docMk/>
            <pc:sldMk cId="269987760" sldId="293"/>
            <ac:spMk id="3" creationId="{9D897288-0C6F-15D0-46DB-AD153BCB0EAA}"/>
          </ac:spMkLst>
        </pc:spChg>
      </pc:sldChg>
      <pc:sldChg chg="modSp mod">
        <pc:chgData name="Elia, Marim" userId="6fb0e5d9-bfea-46f5-bb63-886ebdffab7b" providerId="ADAL" clId="{B2F38808-EFB0-4D13-A8B7-A342982BC3BC}" dt="2026-03-10T02:41:12.836" v="51" actId="27636"/>
        <pc:sldMkLst>
          <pc:docMk/>
          <pc:sldMk cId="54293396" sldId="300"/>
        </pc:sldMkLst>
        <pc:spChg chg="mod">
          <ac:chgData name="Elia, Marim" userId="6fb0e5d9-bfea-46f5-bb63-886ebdffab7b" providerId="ADAL" clId="{B2F38808-EFB0-4D13-A8B7-A342982BC3BC}" dt="2026-03-10T02:41:12.836" v="51" actId="27636"/>
          <ac:spMkLst>
            <pc:docMk/>
            <pc:sldMk cId="54293396" sldId="300"/>
            <ac:spMk id="2" creationId="{B7DF331C-05E9-65EF-03BE-E77BB98770DD}"/>
          </ac:spMkLst>
        </pc:spChg>
      </pc:sldChg>
      <pc:sldChg chg="modSp mod">
        <pc:chgData name="Elia, Marim" userId="6fb0e5d9-bfea-46f5-bb63-886ebdffab7b" providerId="ADAL" clId="{B2F38808-EFB0-4D13-A8B7-A342982BC3BC}" dt="2026-03-10T02:50:18.988" v="130" actId="20577"/>
        <pc:sldMkLst>
          <pc:docMk/>
          <pc:sldMk cId="2556507252" sldId="305"/>
        </pc:sldMkLst>
        <pc:spChg chg="mod">
          <ac:chgData name="Elia, Marim" userId="6fb0e5d9-bfea-46f5-bb63-886ebdffab7b" providerId="ADAL" clId="{B2F38808-EFB0-4D13-A8B7-A342982BC3BC}" dt="2026-03-10T02:50:18.988" v="130" actId="20577"/>
          <ac:spMkLst>
            <pc:docMk/>
            <pc:sldMk cId="2556507252" sldId="305"/>
            <ac:spMk id="2" creationId="{AAAF2364-1DA8-6158-CFBD-833B9C792ABA}"/>
          </ac:spMkLst>
        </pc:spChg>
      </pc:sldChg>
      <pc:sldChg chg="addSp modSp add mod ord">
        <pc:chgData name="Elia, Marim" userId="6fb0e5d9-bfea-46f5-bb63-886ebdffab7b" providerId="ADAL" clId="{B2F38808-EFB0-4D13-A8B7-A342982BC3BC}" dt="2026-03-10T02:59:26.880" v="198" actId="115"/>
        <pc:sldMkLst>
          <pc:docMk/>
          <pc:sldMk cId="982931810" sldId="2147474157"/>
        </pc:sldMkLst>
        <pc:spChg chg="mod">
          <ac:chgData name="Elia, Marim" userId="6fb0e5d9-bfea-46f5-bb63-886ebdffab7b" providerId="ADAL" clId="{B2F38808-EFB0-4D13-A8B7-A342982BC3BC}" dt="2026-03-10T02:43:30.596" v="124" actId="403"/>
          <ac:spMkLst>
            <pc:docMk/>
            <pc:sldMk cId="982931810" sldId="2147474157"/>
            <ac:spMk id="2" creationId="{85871AD0-9978-E5E9-9587-06E39E0CF216}"/>
          </ac:spMkLst>
        </pc:spChg>
        <pc:spChg chg="mod">
          <ac:chgData name="Elia, Marim" userId="6fb0e5d9-bfea-46f5-bb63-886ebdffab7b" providerId="ADAL" clId="{B2F38808-EFB0-4D13-A8B7-A342982BC3BC}" dt="2026-03-10T02:51:17.973" v="131" actId="948"/>
          <ac:spMkLst>
            <pc:docMk/>
            <pc:sldMk cId="982931810" sldId="2147474157"/>
            <ac:spMk id="3" creationId="{950ABAFD-E6C3-9DBF-ABA2-5F13595AEB8B}"/>
          </ac:spMkLst>
        </pc:spChg>
        <pc:spChg chg="add mod">
          <ac:chgData name="Elia, Marim" userId="6fb0e5d9-bfea-46f5-bb63-886ebdffab7b" providerId="ADAL" clId="{B2F38808-EFB0-4D13-A8B7-A342982BC3BC}" dt="2026-03-10T02:59:26.880" v="198" actId="115"/>
          <ac:spMkLst>
            <pc:docMk/>
            <pc:sldMk cId="982931810" sldId="2147474157"/>
            <ac:spMk id="6" creationId="{A2AC27D1-44AF-BD36-FC44-C54C02BF0931}"/>
          </ac:spMkLst>
        </pc:spChg>
      </pc:sldChg>
      <pc:sldChg chg="addSp delSp modSp new mod setBg">
        <pc:chgData name="Elia, Marim" userId="6fb0e5d9-bfea-46f5-bb63-886ebdffab7b" providerId="ADAL" clId="{B2F38808-EFB0-4D13-A8B7-A342982BC3BC}" dt="2026-03-10T03:04:54.188" v="210" actId="1076"/>
        <pc:sldMkLst>
          <pc:docMk/>
          <pc:sldMk cId="4279920273" sldId="2147474158"/>
        </pc:sldMkLst>
        <pc:spChg chg="mod">
          <ac:chgData name="Elia, Marim" userId="6fb0e5d9-bfea-46f5-bb63-886ebdffab7b" providerId="ADAL" clId="{B2F38808-EFB0-4D13-A8B7-A342982BC3BC}" dt="2026-03-10T03:04:43.871" v="207" actId="26606"/>
          <ac:spMkLst>
            <pc:docMk/>
            <pc:sldMk cId="4279920273" sldId="2147474158"/>
            <ac:spMk id="2" creationId="{6AAE8AA8-AA42-8C9B-AAB1-C06B5E755CFE}"/>
          </ac:spMkLst>
        </pc:spChg>
        <pc:grpChg chg="add">
          <ac:chgData name="Elia, Marim" userId="6fb0e5d9-bfea-46f5-bb63-886ebdffab7b" providerId="ADAL" clId="{B2F38808-EFB0-4D13-A8B7-A342982BC3BC}" dt="2026-03-10T03:04:43.871" v="207" actId="26606"/>
          <ac:grpSpMkLst>
            <pc:docMk/>
            <pc:sldMk cId="4279920273" sldId="2147474158"/>
            <ac:grpSpMk id="3084" creationId="{03C6F4E6-30A1-4F63-C8CC-028750B5AACD}"/>
          </ac:grpSpMkLst>
        </pc:grpChg>
        <pc:picChg chg="add mod">
          <ac:chgData name="Elia, Marim" userId="6fb0e5d9-bfea-46f5-bb63-886ebdffab7b" providerId="ADAL" clId="{B2F38808-EFB0-4D13-A8B7-A342982BC3BC}" dt="2026-03-10T03:04:54.188" v="210" actId="1076"/>
          <ac:picMkLst>
            <pc:docMk/>
            <pc:sldMk cId="4279920273" sldId="2147474158"/>
            <ac:picMk id="3074" creationId="{23D135CF-1BF1-315B-017D-DD3F0F7886A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2FD748-3525-4533-919D-CECF31A44D40}"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334CC757-54C4-4B95-AC29-BB4564A28CB2}">
      <dgm:prSet/>
      <dgm:spPr/>
      <dgm:t>
        <a:bodyPr/>
        <a:lstStyle/>
        <a:p>
          <a:r>
            <a:rPr lang="en-US" b="1"/>
            <a:t>1. Teaching for stewardship</a:t>
          </a:r>
          <a:endParaRPr lang="en-US"/>
        </a:p>
      </dgm:t>
    </dgm:pt>
    <dgm:pt modelId="{C1AB32B4-8EA5-404B-B14F-ACDB6ED6855C}" type="parTrans" cxnId="{BEA75CEB-3B4F-4ACB-B323-C3C0D5C5804E}">
      <dgm:prSet/>
      <dgm:spPr/>
      <dgm:t>
        <a:bodyPr/>
        <a:lstStyle/>
        <a:p>
          <a:endParaRPr lang="en-US"/>
        </a:p>
      </dgm:t>
    </dgm:pt>
    <dgm:pt modelId="{02FF10AC-68AF-4E5D-B02A-BC9DC13BC2FB}" type="sibTrans" cxnId="{BEA75CEB-3B4F-4ACB-B323-C3C0D5C5804E}">
      <dgm:prSet/>
      <dgm:spPr/>
      <dgm:t>
        <a:bodyPr/>
        <a:lstStyle/>
        <a:p>
          <a:endParaRPr lang="en-US"/>
        </a:p>
      </dgm:t>
    </dgm:pt>
    <dgm:pt modelId="{FD2F3A29-9B96-445F-9354-19BAC2FDF3D4}">
      <dgm:prSet/>
      <dgm:spPr/>
      <dgm:t>
        <a:bodyPr/>
        <a:lstStyle/>
        <a:p>
          <a:r>
            <a:rPr lang="en-US"/>
            <a:t>Integrate environmental responsibility across learning areas.</a:t>
          </a:r>
        </a:p>
      </dgm:t>
    </dgm:pt>
    <dgm:pt modelId="{138B3DF1-A155-4CC8-887A-F40EFBFEA922}" type="parTrans" cxnId="{14225DDF-A188-4878-BAF2-FA77EB736AC5}">
      <dgm:prSet/>
      <dgm:spPr/>
      <dgm:t>
        <a:bodyPr/>
        <a:lstStyle/>
        <a:p>
          <a:endParaRPr lang="en-US"/>
        </a:p>
      </dgm:t>
    </dgm:pt>
    <dgm:pt modelId="{24A2FCAF-062C-474F-A30A-A98305E9F693}" type="sibTrans" cxnId="{14225DDF-A188-4878-BAF2-FA77EB736AC5}">
      <dgm:prSet/>
      <dgm:spPr/>
      <dgm:t>
        <a:bodyPr/>
        <a:lstStyle/>
        <a:p>
          <a:endParaRPr lang="en-US"/>
        </a:p>
      </dgm:t>
    </dgm:pt>
    <dgm:pt modelId="{DD14CF92-146B-4E06-B146-478DDBD0915C}">
      <dgm:prSet/>
      <dgm:spPr/>
      <dgm:t>
        <a:bodyPr/>
        <a:lstStyle/>
        <a:p>
          <a:r>
            <a:rPr lang="en-US"/>
            <a:t>Encourage students to see care for creation as part of their faith identity.</a:t>
          </a:r>
        </a:p>
      </dgm:t>
    </dgm:pt>
    <dgm:pt modelId="{C8C45CE4-F4F8-4FF7-B058-E997E50F5B57}" type="parTrans" cxnId="{D5835191-15F5-4DF3-A86B-0A61E6DE6916}">
      <dgm:prSet/>
      <dgm:spPr/>
      <dgm:t>
        <a:bodyPr/>
        <a:lstStyle/>
        <a:p>
          <a:endParaRPr lang="en-US"/>
        </a:p>
      </dgm:t>
    </dgm:pt>
    <dgm:pt modelId="{40040855-A389-4F7D-A2EA-02C8AB22618A}" type="sibTrans" cxnId="{D5835191-15F5-4DF3-A86B-0A61E6DE6916}">
      <dgm:prSet/>
      <dgm:spPr/>
      <dgm:t>
        <a:bodyPr/>
        <a:lstStyle/>
        <a:p>
          <a:endParaRPr lang="en-US"/>
        </a:p>
      </dgm:t>
    </dgm:pt>
    <dgm:pt modelId="{840C5A16-BCAF-48AA-8C8B-148115FDBD57}">
      <dgm:prSet/>
      <dgm:spPr/>
      <dgm:t>
        <a:bodyPr/>
        <a:lstStyle/>
        <a:p>
          <a:r>
            <a:rPr lang="en-US" b="1"/>
            <a:t>2. Formation of action-oriented learners</a:t>
          </a:r>
          <a:endParaRPr lang="en-US"/>
        </a:p>
      </dgm:t>
    </dgm:pt>
    <dgm:pt modelId="{23C2E1B7-DE8B-44EC-A1F8-EE0115905259}" type="parTrans" cxnId="{A2DB20D6-CE69-4E03-8663-C3625DB6CDDF}">
      <dgm:prSet/>
      <dgm:spPr/>
      <dgm:t>
        <a:bodyPr/>
        <a:lstStyle/>
        <a:p>
          <a:endParaRPr lang="en-US"/>
        </a:p>
      </dgm:t>
    </dgm:pt>
    <dgm:pt modelId="{C7626779-3864-415F-BA5F-7691CB69DECD}" type="sibTrans" cxnId="{A2DB20D6-CE69-4E03-8663-C3625DB6CDDF}">
      <dgm:prSet/>
      <dgm:spPr/>
      <dgm:t>
        <a:bodyPr/>
        <a:lstStyle/>
        <a:p>
          <a:endParaRPr lang="en-US"/>
        </a:p>
      </dgm:t>
    </dgm:pt>
    <dgm:pt modelId="{C0CCB6C9-029A-4DAF-ACAA-E25BB6A42471}">
      <dgm:prSet/>
      <dgm:spPr/>
      <dgm:t>
        <a:bodyPr/>
        <a:lstStyle/>
        <a:p>
          <a:r>
            <a:rPr lang="en-US"/>
            <a:t>Provide opportunities for service, justice projects, and sustainability initiatives.</a:t>
          </a:r>
        </a:p>
      </dgm:t>
    </dgm:pt>
    <dgm:pt modelId="{D5F69DE8-98C1-4C12-A972-BEEA6733707C}" type="parTrans" cxnId="{F1A0A990-E0C6-49DC-8477-02D45F8B7A04}">
      <dgm:prSet/>
      <dgm:spPr/>
      <dgm:t>
        <a:bodyPr/>
        <a:lstStyle/>
        <a:p>
          <a:endParaRPr lang="en-US"/>
        </a:p>
      </dgm:t>
    </dgm:pt>
    <dgm:pt modelId="{661A4C52-EBB2-40BE-B168-9F60E025F100}" type="sibTrans" cxnId="{F1A0A990-E0C6-49DC-8477-02D45F8B7A04}">
      <dgm:prSet/>
      <dgm:spPr/>
      <dgm:t>
        <a:bodyPr/>
        <a:lstStyle/>
        <a:p>
          <a:endParaRPr lang="en-US"/>
        </a:p>
      </dgm:t>
    </dgm:pt>
    <dgm:pt modelId="{2404F1CC-9A7A-43D9-8B93-535FC02561F1}">
      <dgm:prSet/>
      <dgm:spPr/>
      <dgm:t>
        <a:bodyPr/>
        <a:lstStyle/>
        <a:p>
          <a:r>
            <a:rPr lang="en-US"/>
            <a:t>Help students connect Gospel values with real-world actions.</a:t>
          </a:r>
        </a:p>
      </dgm:t>
    </dgm:pt>
    <dgm:pt modelId="{3B9B3E65-EF62-4AA4-9972-46C1682A8974}" type="parTrans" cxnId="{14D56881-052A-4CDD-A3BE-123368E27F84}">
      <dgm:prSet/>
      <dgm:spPr/>
      <dgm:t>
        <a:bodyPr/>
        <a:lstStyle/>
        <a:p>
          <a:endParaRPr lang="en-US"/>
        </a:p>
      </dgm:t>
    </dgm:pt>
    <dgm:pt modelId="{B0440E6F-CAD4-47B2-B886-82CB78EAAEA2}" type="sibTrans" cxnId="{14D56881-052A-4CDD-A3BE-123368E27F84}">
      <dgm:prSet/>
      <dgm:spPr/>
      <dgm:t>
        <a:bodyPr/>
        <a:lstStyle/>
        <a:p>
          <a:endParaRPr lang="en-US"/>
        </a:p>
      </dgm:t>
    </dgm:pt>
    <dgm:pt modelId="{FB8FF1FB-316D-4DE3-8BD2-EF39979577A8}">
      <dgm:prSet/>
      <dgm:spPr/>
      <dgm:t>
        <a:bodyPr/>
        <a:lstStyle/>
        <a:p>
          <a:r>
            <a:rPr lang="en-US" b="1"/>
            <a:t>3. Modelling discipleship</a:t>
          </a:r>
          <a:endParaRPr lang="en-US"/>
        </a:p>
      </dgm:t>
    </dgm:pt>
    <dgm:pt modelId="{9F88EAC1-6859-48D8-AE7F-4BC5549C3997}" type="parTrans" cxnId="{478075BC-B713-4CF5-8D6E-EF92A80E0E35}">
      <dgm:prSet/>
      <dgm:spPr/>
      <dgm:t>
        <a:bodyPr/>
        <a:lstStyle/>
        <a:p>
          <a:endParaRPr lang="en-US"/>
        </a:p>
      </dgm:t>
    </dgm:pt>
    <dgm:pt modelId="{66573EA6-5D33-4BB6-B92E-7B7054C032D7}" type="sibTrans" cxnId="{478075BC-B713-4CF5-8D6E-EF92A80E0E35}">
      <dgm:prSet/>
      <dgm:spPr/>
      <dgm:t>
        <a:bodyPr/>
        <a:lstStyle/>
        <a:p>
          <a:endParaRPr lang="en-US"/>
        </a:p>
      </dgm:t>
    </dgm:pt>
    <dgm:pt modelId="{DEB9CA21-383D-40D3-824D-905356D36CDD}">
      <dgm:prSet/>
      <dgm:spPr/>
      <dgm:t>
        <a:bodyPr/>
        <a:lstStyle/>
        <a:p>
          <a:r>
            <a:rPr lang="en-US"/>
            <a:t>Teachers model compassion, responsibility, and ethical decision-making.</a:t>
          </a:r>
        </a:p>
      </dgm:t>
    </dgm:pt>
    <dgm:pt modelId="{009311EF-A4AB-48FF-8BFF-4F3133ADB0F2}" type="parTrans" cxnId="{3D726EE3-BA26-49BB-94BB-705FE26D8614}">
      <dgm:prSet/>
      <dgm:spPr/>
      <dgm:t>
        <a:bodyPr/>
        <a:lstStyle/>
        <a:p>
          <a:endParaRPr lang="en-US"/>
        </a:p>
      </dgm:t>
    </dgm:pt>
    <dgm:pt modelId="{BC570196-585F-4484-B4EF-2B513E416DF8}" type="sibTrans" cxnId="{3D726EE3-BA26-49BB-94BB-705FE26D8614}">
      <dgm:prSet/>
      <dgm:spPr/>
      <dgm:t>
        <a:bodyPr/>
        <a:lstStyle/>
        <a:p>
          <a:endParaRPr lang="en-US"/>
        </a:p>
      </dgm:t>
    </dgm:pt>
    <dgm:pt modelId="{F7E39C1F-FE41-46D0-81C7-99CC5B4B3C0B}">
      <dgm:prSet/>
      <dgm:spPr/>
      <dgm:t>
        <a:bodyPr/>
        <a:lstStyle/>
        <a:p>
          <a:r>
            <a:rPr lang="en-US"/>
            <a:t>Classroom routines reflect respect for people, resources, and the environment.</a:t>
          </a:r>
        </a:p>
      </dgm:t>
    </dgm:pt>
    <dgm:pt modelId="{DE456EA0-A29D-417E-93FA-E7A2D46DB56E}" type="parTrans" cxnId="{A8DAE56A-101A-44A7-951E-6098D0BDD37F}">
      <dgm:prSet/>
      <dgm:spPr/>
      <dgm:t>
        <a:bodyPr/>
        <a:lstStyle/>
        <a:p>
          <a:endParaRPr lang="en-US"/>
        </a:p>
      </dgm:t>
    </dgm:pt>
    <dgm:pt modelId="{03E9DC3E-4A60-4866-890C-F22E7B3C1563}" type="sibTrans" cxnId="{A8DAE56A-101A-44A7-951E-6098D0BDD37F}">
      <dgm:prSet/>
      <dgm:spPr/>
      <dgm:t>
        <a:bodyPr/>
        <a:lstStyle/>
        <a:p>
          <a:endParaRPr lang="en-US"/>
        </a:p>
      </dgm:t>
    </dgm:pt>
    <dgm:pt modelId="{D64A7D4F-077A-456C-AC5E-C9FA9E1402CA}">
      <dgm:prSet/>
      <dgm:spPr/>
      <dgm:t>
        <a:bodyPr/>
        <a:lstStyle/>
        <a:p>
          <a:r>
            <a:rPr lang="en-US" b="1" dirty="0"/>
            <a:t>4. Building reflective learners</a:t>
          </a:r>
          <a:endParaRPr lang="en-US" dirty="0"/>
        </a:p>
      </dgm:t>
    </dgm:pt>
    <dgm:pt modelId="{0209355C-283D-4E96-8E1B-D22E1EE64248}" type="parTrans" cxnId="{E3EFAE4B-FE5B-467C-951E-AE090C58781E}">
      <dgm:prSet/>
      <dgm:spPr/>
      <dgm:t>
        <a:bodyPr/>
        <a:lstStyle/>
        <a:p>
          <a:endParaRPr lang="en-US"/>
        </a:p>
      </dgm:t>
    </dgm:pt>
    <dgm:pt modelId="{1052F021-E322-44C0-89AE-A289D5D63CE5}" type="sibTrans" cxnId="{E3EFAE4B-FE5B-467C-951E-AE090C58781E}">
      <dgm:prSet/>
      <dgm:spPr/>
      <dgm:t>
        <a:bodyPr/>
        <a:lstStyle/>
        <a:p>
          <a:endParaRPr lang="en-US"/>
        </a:p>
      </dgm:t>
    </dgm:pt>
    <dgm:pt modelId="{645A648A-246F-4BEB-8069-9B955A8C2B7B}">
      <dgm:prSet/>
      <dgm:spPr/>
      <dgm:t>
        <a:bodyPr/>
        <a:lstStyle/>
        <a:p>
          <a:r>
            <a:rPr lang="en-US"/>
            <a:t>Use reflection questions that help students ask:</a:t>
          </a:r>
          <a:br>
            <a:rPr lang="en-US"/>
          </a:br>
          <a:r>
            <a:rPr lang="en-US"/>
            <a:t> “How can I care for others and the world today?”</a:t>
          </a:r>
          <a:br>
            <a:rPr lang="en-US"/>
          </a:br>
          <a:r>
            <a:rPr lang="en-US"/>
            <a:t> “How can my choices make a difference?”</a:t>
          </a:r>
        </a:p>
      </dgm:t>
    </dgm:pt>
    <dgm:pt modelId="{513E122E-A9AB-473A-9D02-DB6C968D2892}" type="parTrans" cxnId="{05173972-8EB6-48D2-8A12-D4634DC5FAB5}">
      <dgm:prSet/>
      <dgm:spPr/>
      <dgm:t>
        <a:bodyPr/>
        <a:lstStyle/>
        <a:p>
          <a:endParaRPr lang="en-US"/>
        </a:p>
      </dgm:t>
    </dgm:pt>
    <dgm:pt modelId="{ECDDC21F-A62F-4697-86E3-DB417672C4C4}" type="sibTrans" cxnId="{05173972-8EB6-48D2-8A12-D4634DC5FAB5}">
      <dgm:prSet/>
      <dgm:spPr/>
      <dgm:t>
        <a:bodyPr/>
        <a:lstStyle/>
        <a:p>
          <a:endParaRPr lang="en-US"/>
        </a:p>
      </dgm:t>
    </dgm:pt>
    <dgm:pt modelId="{1C56D99F-3155-4BCB-AA58-C5970048480B}" type="pres">
      <dgm:prSet presAssocID="{442FD748-3525-4533-919D-CECF31A44D40}" presName="vert0" presStyleCnt="0">
        <dgm:presLayoutVars>
          <dgm:dir/>
          <dgm:animOne val="branch"/>
          <dgm:animLvl val="lvl"/>
        </dgm:presLayoutVars>
      </dgm:prSet>
      <dgm:spPr/>
    </dgm:pt>
    <dgm:pt modelId="{653E0D0A-14F6-4D28-BDD7-42DDB1050D73}" type="pres">
      <dgm:prSet presAssocID="{334CC757-54C4-4B95-AC29-BB4564A28CB2}" presName="thickLine" presStyleLbl="alignNode1" presStyleIdx="0" presStyleCnt="4"/>
      <dgm:spPr/>
    </dgm:pt>
    <dgm:pt modelId="{78F00B73-0B8D-4E8B-8D2F-B41B652E3797}" type="pres">
      <dgm:prSet presAssocID="{334CC757-54C4-4B95-AC29-BB4564A28CB2}" presName="horz1" presStyleCnt="0"/>
      <dgm:spPr/>
    </dgm:pt>
    <dgm:pt modelId="{88DEDC2D-9047-4099-A7F1-CE290778306E}" type="pres">
      <dgm:prSet presAssocID="{334CC757-54C4-4B95-AC29-BB4564A28CB2}" presName="tx1" presStyleLbl="revTx" presStyleIdx="0" presStyleCnt="11"/>
      <dgm:spPr/>
    </dgm:pt>
    <dgm:pt modelId="{B2A0A6E7-665F-48E8-8B68-E31A04849CD5}" type="pres">
      <dgm:prSet presAssocID="{334CC757-54C4-4B95-AC29-BB4564A28CB2}" presName="vert1" presStyleCnt="0"/>
      <dgm:spPr/>
    </dgm:pt>
    <dgm:pt modelId="{84C7E675-C077-45FE-9C30-E2051D9E7303}" type="pres">
      <dgm:prSet presAssocID="{FD2F3A29-9B96-445F-9354-19BAC2FDF3D4}" presName="vertSpace2a" presStyleCnt="0"/>
      <dgm:spPr/>
    </dgm:pt>
    <dgm:pt modelId="{BF628CB2-4509-400E-B60A-3C55763ECFC4}" type="pres">
      <dgm:prSet presAssocID="{FD2F3A29-9B96-445F-9354-19BAC2FDF3D4}" presName="horz2" presStyleCnt="0"/>
      <dgm:spPr/>
    </dgm:pt>
    <dgm:pt modelId="{64714861-C4C9-43DF-873A-D48352C6D866}" type="pres">
      <dgm:prSet presAssocID="{FD2F3A29-9B96-445F-9354-19BAC2FDF3D4}" presName="horzSpace2" presStyleCnt="0"/>
      <dgm:spPr/>
    </dgm:pt>
    <dgm:pt modelId="{A20DE21D-F2C1-4A75-BB3F-E7071E49A972}" type="pres">
      <dgm:prSet presAssocID="{FD2F3A29-9B96-445F-9354-19BAC2FDF3D4}" presName="tx2" presStyleLbl="revTx" presStyleIdx="1" presStyleCnt="11"/>
      <dgm:spPr/>
    </dgm:pt>
    <dgm:pt modelId="{918D1636-B1AD-45B7-902C-9BAB75CD75AC}" type="pres">
      <dgm:prSet presAssocID="{FD2F3A29-9B96-445F-9354-19BAC2FDF3D4}" presName="vert2" presStyleCnt="0"/>
      <dgm:spPr/>
    </dgm:pt>
    <dgm:pt modelId="{D4E955AC-61FA-4504-B9AC-0B1E86D23790}" type="pres">
      <dgm:prSet presAssocID="{FD2F3A29-9B96-445F-9354-19BAC2FDF3D4}" presName="thinLine2b" presStyleLbl="callout" presStyleIdx="0" presStyleCnt="7"/>
      <dgm:spPr/>
    </dgm:pt>
    <dgm:pt modelId="{0D622EAF-F457-4DB4-9B94-B414106F61FA}" type="pres">
      <dgm:prSet presAssocID="{FD2F3A29-9B96-445F-9354-19BAC2FDF3D4}" presName="vertSpace2b" presStyleCnt="0"/>
      <dgm:spPr/>
    </dgm:pt>
    <dgm:pt modelId="{3BC6116C-DE9F-46EA-AFC7-2FF4EA9879E0}" type="pres">
      <dgm:prSet presAssocID="{DD14CF92-146B-4E06-B146-478DDBD0915C}" presName="horz2" presStyleCnt="0"/>
      <dgm:spPr/>
    </dgm:pt>
    <dgm:pt modelId="{CDE07349-DD5F-4F6A-9A4B-A7FAD55CB399}" type="pres">
      <dgm:prSet presAssocID="{DD14CF92-146B-4E06-B146-478DDBD0915C}" presName="horzSpace2" presStyleCnt="0"/>
      <dgm:spPr/>
    </dgm:pt>
    <dgm:pt modelId="{8E4E950F-2518-4D9E-AFE1-8335AD90AA60}" type="pres">
      <dgm:prSet presAssocID="{DD14CF92-146B-4E06-B146-478DDBD0915C}" presName="tx2" presStyleLbl="revTx" presStyleIdx="2" presStyleCnt="11"/>
      <dgm:spPr/>
    </dgm:pt>
    <dgm:pt modelId="{0051B4B9-3F07-4579-B84F-AC5C2B48746A}" type="pres">
      <dgm:prSet presAssocID="{DD14CF92-146B-4E06-B146-478DDBD0915C}" presName="vert2" presStyleCnt="0"/>
      <dgm:spPr/>
    </dgm:pt>
    <dgm:pt modelId="{2ABBF38F-BE25-419E-B3AE-4FDA49134FA7}" type="pres">
      <dgm:prSet presAssocID="{DD14CF92-146B-4E06-B146-478DDBD0915C}" presName="thinLine2b" presStyleLbl="callout" presStyleIdx="1" presStyleCnt="7"/>
      <dgm:spPr/>
    </dgm:pt>
    <dgm:pt modelId="{E679BB11-4DD0-4FF9-ADFD-91B98D745236}" type="pres">
      <dgm:prSet presAssocID="{DD14CF92-146B-4E06-B146-478DDBD0915C}" presName="vertSpace2b" presStyleCnt="0"/>
      <dgm:spPr/>
    </dgm:pt>
    <dgm:pt modelId="{AD511D6A-B429-457A-BBC1-059ACDB57064}" type="pres">
      <dgm:prSet presAssocID="{840C5A16-BCAF-48AA-8C8B-148115FDBD57}" presName="thickLine" presStyleLbl="alignNode1" presStyleIdx="1" presStyleCnt="4"/>
      <dgm:spPr/>
    </dgm:pt>
    <dgm:pt modelId="{33D844C1-98E6-45D2-9D6A-2D5B36372D2F}" type="pres">
      <dgm:prSet presAssocID="{840C5A16-BCAF-48AA-8C8B-148115FDBD57}" presName="horz1" presStyleCnt="0"/>
      <dgm:spPr/>
    </dgm:pt>
    <dgm:pt modelId="{0CD0A869-4AAC-4251-8780-FCE4E394B615}" type="pres">
      <dgm:prSet presAssocID="{840C5A16-BCAF-48AA-8C8B-148115FDBD57}" presName="tx1" presStyleLbl="revTx" presStyleIdx="3" presStyleCnt="11"/>
      <dgm:spPr/>
    </dgm:pt>
    <dgm:pt modelId="{27522C0F-7394-4E05-A4FE-00CD9790C401}" type="pres">
      <dgm:prSet presAssocID="{840C5A16-BCAF-48AA-8C8B-148115FDBD57}" presName="vert1" presStyleCnt="0"/>
      <dgm:spPr/>
    </dgm:pt>
    <dgm:pt modelId="{2B888961-5BC7-4684-A7D0-CB768377A5A8}" type="pres">
      <dgm:prSet presAssocID="{C0CCB6C9-029A-4DAF-ACAA-E25BB6A42471}" presName="vertSpace2a" presStyleCnt="0"/>
      <dgm:spPr/>
    </dgm:pt>
    <dgm:pt modelId="{6B793EB4-8AFC-495B-ADAB-3842AF6C7AA7}" type="pres">
      <dgm:prSet presAssocID="{C0CCB6C9-029A-4DAF-ACAA-E25BB6A42471}" presName="horz2" presStyleCnt="0"/>
      <dgm:spPr/>
    </dgm:pt>
    <dgm:pt modelId="{7E5ED33C-32A0-4F3D-A327-BA42B5A4505E}" type="pres">
      <dgm:prSet presAssocID="{C0CCB6C9-029A-4DAF-ACAA-E25BB6A42471}" presName="horzSpace2" presStyleCnt="0"/>
      <dgm:spPr/>
    </dgm:pt>
    <dgm:pt modelId="{72F381E7-2213-431D-8977-CD53E6A00136}" type="pres">
      <dgm:prSet presAssocID="{C0CCB6C9-029A-4DAF-ACAA-E25BB6A42471}" presName="tx2" presStyleLbl="revTx" presStyleIdx="4" presStyleCnt="11"/>
      <dgm:spPr/>
    </dgm:pt>
    <dgm:pt modelId="{CA84C911-C2B6-4A00-BD69-AAEF42F10CE0}" type="pres">
      <dgm:prSet presAssocID="{C0CCB6C9-029A-4DAF-ACAA-E25BB6A42471}" presName="vert2" presStyleCnt="0"/>
      <dgm:spPr/>
    </dgm:pt>
    <dgm:pt modelId="{0E857515-B812-4F31-8C8D-ACAF435BD738}" type="pres">
      <dgm:prSet presAssocID="{C0CCB6C9-029A-4DAF-ACAA-E25BB6A42471}" presName="thinLine2b" presStyleLbl="callout" presStyleIdx="2" presStyleCnt="7"/>
      <dgm:spPr/>
    </dgm:pt>
    <dgm:pt modelId="{71C43138-7F89-4CF6-85B0-A8030899B6A8}" type="pres">
      <dgm:prSet presAssocID="{C0CCB6C9-029A-4DAF-ACAA-E25BB6A42471}" presName="vertSpace2b" presStyleCnt="0"/>
      <dgm:spPr/>
    </dgm:pt>
    <dgm:pt modelId="{EB4D9A16-F9EE-4BAC-8FA4-E8288F495463}" type="pres">
      <dgm:prSet presAssocID="{2404F1CC-9A7A-43D9-8B93-535FC02561F1}" presName="horz2" presStyleCnt="0"/>
      <dgm:spPr/>
    </dgm:pt>
    <dgm:pt modelId="{430BEC6F-3C73-475C-A83C-F1423E9BF3EB}" type="pres">
      <dgm:prSet presAssocID="{2404F1CC-9A7A-43D9-8B93-535FC02561F1}" presName="horzSpace2" presStyleCnt="0"/>
      <dgm:spPr/>
    </dgm:pt>
    <dgm:pt modelId="{E1554609-3F44-481C-A077-65B290438794}" type="pres">
      <dgm:prSet presAssocID="{2404F1CC-9A7A-43D9-8B93-535FC02561F1}" presName="tx2" presStyleLbl="revTx" presStyleIdx="5" presStyleCnt="11"/>
      <dgm:spPr/>
    </dgm:pt>
    <dgm:pt modelId="{CA4C1617-596F-4155-88A5-E3F6E6D85A6F}" type="pres">
      <dgm:prSet presAssocID="{2404F1CC-9A7A-43D9-8B93-535FC02561F1}" presName="vert2" presStyleCnt="0"/>
      <dgm:spPr/>
    </dgm:pt>
    <dgm:pt modelId="{C900389F-E896-4F61-941A-58119FCD2F29}" type="pres">
      <dgm:prSet presAssocID="{2404F1CC-9A7A-43D9-8B93-535FC02561F1}" presName="thinLine2b" presStyleLbl="callout" presStyleIdx="3" presStyleCnt="7"/>
      <dgm:spPr/>
    </dgm:pt>
    <dgm:pt modelId="{787F4912-0CD5-420A-901B-98828E3CB70F}" type="pres">
      <dgm:prSet presAssocID="{2404F1CC-9A7A-43D9-8B93-535FC02561F1}" presName="vertSpace2b" presStyleCnt="0"/>
      <dgm:spPr/>
    </dgm:pt>
    <dgm:pt modelId="{116194D8-C671-4F9A-8188-C2EB8B30816B}" type="pres">
      <dgm:prSet presAssocID="{FB8FF1FB-316D-4DE3-8BD2-EF39979577A8}" presName="thickLine" presStyleLbl="alignNode1" presStyleIdx="2" presStyleCnt="4"/>
      <dgm:spPr/>
    </dgm:pt>
    <dgm:pt modelId="{B513FD07-2C10-40DC-B546-EA63006DDAE5}" type="pres">
      <dgm:prSet presAssocID="{FB8FF1FB-316D-4DE3-8BD2-EF39979577A8}" presName="horz1" presStyleCnt="0"/>
      <dgm:spPr/>
    </dgm:pt>
    <dgm:pt modelId="{81C44176-C951-4246-AE72-A85D57B351A7}" type="pres">
      <dgm:prSet presAssocID="{FB8FF1FB-316D-4DE3-8BD2-EF39979577A8}" presName="tx1" presStyleLbl="revTx" presStyleIdx="6" presStyleCnt="11"/>
      <dgm:spPr/>
    </dgm:pt>
    <dgm:pt modelId="{76A4528D-A92E-488A-BBC8-36004FD8B503}" type="pres">
      <dgm:prSet presAssocID="{FB8FF1FB-316D-4DE3-8BD2-EF39979577A8}" presName="vert1" presStyleCnt="0"/>
      <dgm:spPr/>
    </dgm:pt>
    <dgm:pt modelId="{94505483-8486-42F1-A8D6-9D2A83CD7C97}" type="pres">
      <dgm:prSet presAssocID="{DEB9CA21-383D-40D3-824D-905356D36CDD}" presName="vertSpace2a" presStyleCnt="0"/>
      <dgm:spPr/>
    </dgm:pt>
    <dgm:pt modelId="{184C95AF-AAA2-43B2-BC02-0D272B1BBFD9}" type="pres">
      <dgm:prSet presAssocID="{DEB9CA21-383D-40D3-824D-905356D36CDD}" presName="horz2" presStyleCnt="0"/>
      <dgm:spPr/>
    </dgm:pt>
    <dgm:pt modelId="{DFBF11C0-DD1B-4DFF-9F8E-CAC17BB0BC66}" type="pres">
      <dgm:prSet presAssocID="{DEB9CA21-383D-40D3-824D-905356D36CDD}" presName="horzSpace2" presStyleCnt="0"/>
      <dgm:spPr/>
    </dgm:pt>
    <dgm:pt modelId="{1CD7D436-0644-43F5-B48E-B4872C84BA45}" type="pres">
      <dgm:prSet presAssocID="{DEB9CA21-383D-40D3-824D-905356D36CDD}" presName="tx2" presStyleLbl="revTx" presStyleIdx="7" presStyleCnt="11"/>
      <dgm:spPr/>
    </dgm:pt>
    <dgm:pt modelId="{7922A612-A425-468C-AD0D-4977BD9A905A}" type="pres">
      <dgm:prSet presAssocID="{DEB9CA21-383D-40D3-824D-905356D36CDD}" presName="vert2" presStyleCnt="0"/>
      <dgm:spPr/>
    </dgm:pt>
    <dgm:pt modelId="{FDA53B5C-7716-4B32-9984-A262D4132427}" type="pres">
      <dgm:prSet presAssocID="{DEB9CA21-383D-40D3-824D-905356D36CDD}" presName="thinLine2b" presStyleLbl="callout" presStyleIdx="4" presStyleCnt="7"/>
      <dgm:spPr/>
    </dgm:pt>
    <dgm:pt modelId="{AEA647A8-DA03-4463-A3AA-19F32A9C6503}" type="pres">
      <dgm:prSet presAssocID="{DEB9CA21-383D-40D3-824D-905356D36CDD}" presName="vertSpace2b" presStyleCnt="0"/>
      <dgm:spPr/>
    </dgm:pt>
    <dgm:pt modelId="{792F1B26-0E8E-4BE8-80FF-8DC3AF5B73B2}" type="pres">
      <dgm:prSet presAssocID="{F7E39C1F-FE41-46D0-81C7-99CC5B4B3C0B}" presName="horz2" presStyleCnt="0"/>
      <dgm:spPr/>
    </dgm:pt>
    <dgm:pt modelId="{2FE337BC-8266-4040-BE00-AA9B870A8554}" type="pres">
      <dgm:prSet presAssocID="{F7E39C1F-FE41-46D0-81C7-99CC5B4B3C0B}" presName="horzSpace2" presStyleCnt="0"/>
      <dgm:spPr/>
    </dgm:pt>
    <dgm:pt modelId="{F39DBCE0-AAA3-4753-9194-A63B7D1FE144}" type="pres">
      <dgm:prSet presAssocID="{F7E39C1F-FE41-46D0-81C7-99CC5B4B3C0B}" presName="tx2" presStyleLbl="revTx" presStyleIdx="8" presStyleCnt="11"/>
      <dgm:spPr/>
    </dgm:pt>
    <dgm:pt modelId="{52FF2890-7EC2-4951-9D24-7B754BD2ABED}" type="pres">
      <dgm:prSet presAssocID="{F7E39C1F-FE41-46D0-81C7-99CC5B4B3C0B}" presName="vert2" presStyleCnt="0"/>
      <dgm:spPr/>
    </dgm:pt>
    <dgm:pt modelId="{3CC4431F-3FD0-48F5-9389-EDE2A1B0402C}" type="pres">
      <dgm:prSet presAssocID="{F7E39C1F-FE41-46D0-81C7-99CC5B4B3C0B}" presName="thinLine2b" presStyleLbl="callout" presStyleIdx="5" presStyleCnt="7"/>
      <dgm:spPr/>
    </dgm:pt>
    <dgm:pt modelId="{F41738F6-EF84-4FF9-9A6C-0A10CB68610E}" type="pres">
      <dgm:prSet presAssocID="{F7E39C1F-FE41-46D0-81C7-99CC5B4B3C0B}" presName="vertSpace2b" presStyleCnt="0"/>
      <dgm:spPr/>
    </dgm:pt>
    <dgm:pt modelId="{A51149DD-1480-49C0-B6AB-26C06DE99946}" type="pres">
      <dgm:prSet presAssocID="{D64A7D4F-077A-456C-AC5E-C9FA9E1402CA}" presName="thickLine" presStyleLbl="alignNode1" presStyleIdx="3" presStyleCnt="4"/>
      <dgm:spPr/>
    </dgm:pt>
    <dgm:pt modelId="{A5A28683-E795-463A-B703-F810BC2B2F16}" type="pres">
      <dgm:prSet presAssocID="{D64A7D4F-077A-456C-AC5E-C9FA9E1402CA}" presName="horz1" presStyleCnt="0"/>
      <dgm:spPr/>
    </dgm:pt>
    <dgm:pt modelId="{28A25FAB-6EA7-4E43-8AD2-18428FBF6A85}" type="pres">
      <dgm:prSet presAssocID="{D64A7D4F-077A-456C-AC5E-C9FA9E1402CA}" presName="tx1" presStyleLbl="revTx" presStyleIdx="9" presStyleCnt="11"/>
      <dgm:spPr/>
    </dgm:pt>
    <dgm:pt modelId="{5AECF17A-5C2A-46AC-9B86-63C965273476}" type="pres">
      <dgm:prSet presAssocID="{D64A7D4F-077A-456C-AC5E-C9FA9E1402CA}" presName="vert1" presStyleCnt="0"/>
      <dgm:spPr/>
    </dgm:pt>
    <dgm:pt modelId="{4937C6F3-6FF3-41E2-9939-E9F458350B27}" type="pres">
      <dgm:prSet presAssocID="{645A648A-246F-4BEB-8069-9B955A8C2B7B}" presName="vertSpace2a" presStyleCnt="0"/>
      <dgm:spPr/>
    </dgm:pt>
    <dgm:pt modelId="{A76E4D9F-15AB-4D96-9220-EFF69D2DB320}" type="pres">
      <dgm:prSet presAssocID="{645A648A-246F-4BEB-8069-9B955A8C2B7B}" presName="horz2" presStyleCnt="0"/>
      <dgm:spPr/>
    </dgm:pt>
    <dgm:pt modelId="{417BD1B7-75AF-4A07-AF45-495F333CA205}" type="pres">
      <dgm:prSet presAssocID="{645A648A-246F-4BEB-8069-9B955A8C2B7B}" presName="horzSpace2" presStyleCnt="0"/>
      <dgm:spPr/>
    </dgm:pt>
    <dgm:pt modelId="{2384BB87-8225-46D0-B8FC-B9050CD43998}" type="pres">
      <dgm:prSet presAssocID="{645A648A-246F-4BEB-8069-9B955A8C2B7B}" presName="tx2" presStyleLbl="revTx" presStyleIdx="10" presStyleCnt="11"/>
      <dgm:spPr/>
    </dgm:pt>
    <dgm:pt modelId="{9E9D19D0-A4BD-43F6-89A6-FFDB2DC6F872}" type="pres">
      <dgm:prSet presAssocID="{645A648A-246F-4BEB-8069-9B955A8C2B7B}" presName="vert2" presStyleCnt="0"/>
      <dgm:spPr/>
    </dgm:pt>
    <dgm:pt modelId="{B8AC35C7-B1D3-49CE-8A5D-753D4CBA2171}" type="pres">
      <dgm:prSet presAssocID="{645A648A-246F-4BEB-8069-9B955A8C2B7B}" presName="thinLine2b" presStyleLbl="callout" presStyleIdx="6" presStyleCnt="7"/>
      <dgm:spPr/>
    </dgm:pt>
    <dgm:pt modelId="{4A89895F-1EC5-4A0D-92A7-FF994E59FDCA}" type="pres">
      <dgm:prSet presAssocID="{645A648A-246F-4BEB-8069-9B955A8C2B7B}" presName="vertSpace2b" presStyleCnt="0"/>
      <dgm:spPr/>
    </dgm:pt>
  </dgm:ptLst>
  <dgm:cxnLst>
    <dgm:cxn modelId="{C006F920-8CC0-442D-AEBC-601722D2711B}" type="presOf" srcId="{D64A7D4F-077A-456C-AC5E-C9FA9E1402CA}" destId="{28A25FAB-6EA7-4E43-8AD2-18428FBF6A85}" srcOrd="0" destOrd="0" presId="urn:microsoft.com/office/officeart/2008/layout/LinedList"/>
    <dgm:cxn modelId="{B060572F-C823-41DE-B831-E44FCA7105E2}" type="presOf" srcId="{DEB9CA21-383D-40D3-824D-905356D36CDD}" destId="{1CD7D436-0644-43F5-B48E-B4872C84BA45}" srcOrd="0" destOrd="0" presId="urn:microsoft.com/office/officeart/2008/layout/LinedList"/>
    <dgm:cxn modelId="{9D52C934-5556-4582-AA59-1C4A7BE5E914}" type="presOf" srcId="{C0CCB6C9-029A-4DAF-ACAA-E25BB6A42471}" destId="{72F381E7-2213-431D-8977-CD53E6A00136}" srcOrd="0" destOrd="0" presId="urn:microsoft.com/office/officeart/2008/layout/LinedList"/>
    <dgm:cxn modelId="{04816F45-9A50-45E0-870C-A9288C2BE10C}" type="presOf" srcId="{2404F1CC-9A7A-43D9-8B93-535FC02561F1}" destId="{E1554609-3F44-481C-A077-65B290438794}" srcOrd="0" destOrd="0" presId="urn:microsoft.com/office/officeart/2008/layout/LinedList"/>
    <dgm:cxn modelId="{A8DAE56A-101A-44A7-951E-6098D0BDD37F}" srcId="{FB8FF1FB-316D-4DE3-8BD2-EF39979577A8}" destId="{F7E39C1F-FE41-46D0-81C7-99CC5B4B3C0B}" srcOrd="1" destOrd="0" parTransId="{DE456EA0-A29D-417E-93FA-E7A2D46DB56E}" sibTransId="{03E9DC3E-4A60-4866-890C-F22E7B3C1563}"/>
    <dgm:cxn modelId="{E3EFAE4B-FE5B-467C-951E-AE090C58781E}" srcId="{442FD748-3525-4533-919D-CECF31A44D40}" destId="{D64A7D4F-077A-456C-AC5E-C9FA9E1402CA}" srcOrd="3" destOrd="0" parTransId="{0209355C-283D-4E96-8E1B-D22E1EE64248}" sibTransId="{1052F021-E322-44C0-89AE-A289D5D63CE5}"/>
    <dgm:cxn modelId="{05173972-8EB6-48D2-8A12-D4634DC5FAB5}" srcId="{D64A7D4F-077A-456C-AC5E-C9FA9E1402CA}" destId="{645A648A-246F-4BEB-8069-9B955A8C2B7B}" srcOrd="0" destOrd="0" parTransId="{513E122E-A9AB-473A-9D02-DB6C968D2892}" sibTransId="{ECDDC21F-A62F-4697-86E3-DB417672C4C4}"/>
    <dgm:cxn modelId="{C350E77C-D48C-4739-8E29-A66EC6417D8A}" type="presOf" srcId="{442FD748-3525-4533-919D-CECF31A44D40}" destId="{1C56D99F-3155-4BCB-AA58-C5970048480B}" srcOrd="0" destOrd="0" presId="urn:microsoft.com/office/officeart/2008/layout/LinedList"/>
    <dgm:cxn modelId="{14D56881-052A-4CDD-A3BE-123368E27F84}" srcId="{840C5A16-BCAF-48AA-8C8B-148115FDBD57}" destId="{2404F1CC-9A7A-43D9-8B93-535FC02561F1}" srcOrd="1" destOrd="0" parTransId="{3B9B3E65-EF62-4AA4-9972-46C1682A8974}" sibTransId="{B0440E6F-CAD4-47B2-B886-82CB78EAAEA2}"/>
    <dgm:cxn modelId="{5768B284-9927-4D35-9B64-07B20D53EB1F}" type="presOf" srcId="{F7E39C1F-FE41-46D0-81C7-99CC5B4B3C0B}" destId="{F39DBCE0-AAA3-4753-9194-A63B7D1FE144}" srcOrd="0" destOrd="0" presId="urn:microsoft.com/office/officeart/2008/layout/LinedList"/>
    <dgm:cxn modelId="{A07FD88D-0499-444A-9313-51191CCB9984}" type="presOf" srcId="{645A648A-246F-4BEB-8069-9B955A8C2B7B}" destId="{2384BB87-8225-46D0-B8FC-B9050CD43998}" srcOrd="0" destOrd="0" presId="urn:microsoft.com/office/officeart/2008/layout/LinedList"/>
    <dgm:cxn modelId="{F1A0A990-E0C6-49DC-8477-02D45F8B7A04}" srcId="{840C5A16-BCAF-48AA-8C8B-148115FDBD57}" destId="{C0CCB6C9-029A-4DAF-ACAA-E25BB6A42471}" srcOrd="0" destOrd="0" parTransId="{D5F69DE8-98C1-4C12-A972-BEEA6733707C}" sibTransId="{661A4C52-EBB2-40BE-B168-9F60E025F100}"/>
    <dgm:cxn modelId="{D5835191-15F5-4DF3-A86B-0A61E6DE6916}" srcId="{334CC757-54C4-4B95-AC29-BB4564A28CB2}" destId="{DD14CF92-146B-4E06-B146-478DDBD0915C}" srcOrd="1" destOrd="0" parTransId="{C8C45CE4-F4F8-4FF7-B058-E997E50F5B57}" sibTransId="{40040855-A389-4F7D-A2EA-02C8AB22618A}"/>
    <dgm:cxn modelId="{478075BC-B713-4CF5-8D6E-EF92A80E0E35}" srcId="{442FD748-3525-4533-919D-CECF31A44D40}" destId="{FB8FF1FB-316D-4DE3-8BD2-EF39979577A8}" srcOrd="2" destOrd="0" parTransId="{9F88EAC1-6859-48D8-AE7F-4BC5549C3997}" sibTransId="{66573EA6-5D33-4BB6-B92E-7B7054C032D7}"/>
    <dgm:cxn modelId="{382FE2C8-17AD-49CE-9BAD-C4B8D0091B8C}" type="presOf" srcId="{334CC757-54C4-4B95-AC29-BB4564A28CB2}" destId="{88DEDC2D-9047-4099-A7F1-CE290778306E}" srcOrd="0" destOrd="0" presId="urn:microsoft.com/office/officeart/2008/layout/LinedList"/>
    <dgm:cxn modelId="{6BAE31CA-2F94-4540-9407-749D68464248}" type="presOf" srcId="{840C5A16-BCAF-48AA-8C8B-148115FDBD57}" destId="{0CD0A869-4AAC-4251-8780-FCE4E394B615}" srcOrd="0" destOrd="0" presId="urn:microsoft.com/office/officeart/2008/layout/LinedList"/>
    <dgm:cxn modelId="{A2DB20D6-CE69-4E03-8663-C3625DB6CDDF}" srcId="{442FD748-3525-4533-919D-CECF31A44D40}" destId="{840C5A16-BCAF-48AA-8C8B-148115FDBD57}" srcOrd="1" destOrd="0" parTransId="{23C2E1B7-DE8B-44EC-A1F8-EE0115905259}" sibTransId="{C7626779-3864-415F-BA5F-7691CB69DECD}"/>
    <dgm:cxn modelId="{0122CED6-3E7D-443E-84E7-0D1EA18D10D2}" type="presOf" srcId="{DD14CF92-146B-4E06-B146-478DDBD0915C}" destId="{8E4E950F-2518-4D9E-AFE1-8335AD90AA60}" srcOrd="0" destOrd="0" presId="urn:microsoft.com/office/officeart/2008/layout/LinedList"/>
    <dgm:cxn modelId="{55A1D0DA-F325-4ABD-80BC-33BD46525328}" type="presOf" srcId="{FB8FF1FB-316D-4DE3-8BD2-EF39979577A8}" destId="{81C44176-C951-4246-AE72-A85D57B351A7}" srcOrd="0" destOrd="0" presId="urn:microsoft.com/office/officeart/2008/layout/LinedList"/>
    <dgm:cxn modelId="{14225DDF-A188-4878-BAF2-FA77EB736AC5}" srcId="{334CC757-54C4-4B95-AC29-BB4564A28CB2}" destId="{FD2F3A29-9B96-445F-9354-19BAC2FDF3D4}" srcOrd="0" destOrd="0" parTransId="{138B3DF1-A155-4CC8-887A-F40EFBFEA922}" sibTransId="{24A2FCAF-062C-474F-A30A-A98305E9F693}"/>
    <dgm:cxn modelId="{3D726EE3-BA26-49BB-94BB-705FE26D8614}" srcId="{FB8FF1FB-316D-4DE3-8BD2-EF39979577A8}" destId="{DEB9CA21-383D-40D3-824D-905356D36CDD}" srcOrd="0" destOrd="0" parTransId="{009311EF-A4AB-48FF-8BFF-4F3133ADB0F2}" sibTransId="{BC570196-585F-4484-B4EF-2B513E416DF8}"/>
    <dgm:cxn modelId="{BEA75CEB-3B4F-4ACB-B323-C3C0D5C5804E}" srcId="{442FD748-3525-4533-919D-CECF31A44D40}" destId="{334CC757-54C4-4B95-AC29-BB4564A28CB2}" srcOrd="0" destOrd="0" parTransId="{C1AB32B4-8EA5-404B-B14F-ACDB6ED6855C}" sibTransId="{02FF10AC-68AF-4E5D-B02A-BC9DC13BC2FB}"/>
    <dgm:cxn modelId="{04FA17FE-A233-46A9-B636-33CF0C0F7189}" type="presOf" srcId="{FD2F3A29-9B96-445F-9354-19BAC2FDF3D4}" destId="{A20DE21D-F2C1-4A75-BB3F-E7071E49A972}" srcOrd="0" destOrd="0" presId="urn:microsoft.com/office/officeart/2008/layout/LinedList"/>
    <dgm:cxn modelId="{DA782938-DBBC-4BAF-B5E1-AF5C76073C28}" type="presParOf" srcId="{1C56D99F-3155-4BCB-AA58-C5970048480B}" destId="{653E0D0A-14F6-4D28-BDD7-42DDB1050D73}" srcOrd="0" destOrd="0" presId="urn:microsoft.com/office/officeart/2008/layout/LinedList"/>
    <dgm:cxn modelId="{CFB394F9-2F6A-415D-BD77-21D6CF19866A}" type="presParOf" srcId="{1C56D99F-3155-4BCB-AA58-C5970048480B}" destId="{78F00B73-0B8D-4E8B-8D2F-B41B652E3797}" srcOrd="1" destOrd="0" presId="urn:microsoft.com/office/officeart/2008/layout/LinedList"/>
    <dgm:cxn modelId="{81357FAE-DB7E-41A1-826E-24FDF0B93CE8}" type="presParOf" srcId="{78F00B73-0B8D-4E8B-8D2F-B41B652E3797}" destId="{88DEDC2D-9047-4099-A7F1-CE290778306E}" srcOrd="0" destOrd="0" presId="urn:microsoft.com/office/officeart/2008/layout/LinedList"/>
    <dgm:cxn modelId="{6D51F983-744E-447A-80D4-173C3C75F234}" type="presParOf" srcId="{78F00B73-0B8D-4E8B-8D2F-B41B652E3797}" destId="{B2A0A6E7-665F-48E8-8B68-E31A04849CD5}" srcOrd="1" destOrd="0" presId="urn:microsoft.com/office/officeart/2008/layout/LinedList"/>
    <dgm:cxn modelId="{A8B9730C-02B7-4E7D-A405-EDBF448DB0FC}" type="presParOf" srcId="{B2A0A6E7-665F-48E8-8B68-E31A04849CD5}" destId="{84C7E675-C077-45FE-9C30-E2051D9E7303}" srcOrd="0" destOrd="0" presId="urn:microsoft.com/office/officeart/2008/layout/LinedList"/>
    <dgm:cxn modelId="{F51DB895-8A66-4DC2-89ED-7CC1099A1CE6}" type="presParOf" srcId="{B2A0A6E7-665F-48E8-8B68-E31A04849CD5}" destId="{BF628CB2-4509-400E-B60A-3C55763ECFC4}" srcOrd="1" destOrd="0" presId="urn:microsoft.com/office/officeart/2008/layout/LinedList"/>
    <dgm:cxn modelId="{AFF44354-3EE3-4471-9CD4-CB925C7EDB13}" type="presParOf" srcId="{BF628CB2-4509-400E-B60A-3C55763ECFC4}" destId="{64714861-C4C9-43DF-873A-D48352C6D866}" srcOrd="0" destOrd="0" presId="urn:microsoft.com/office/officeart/2008/layout/LinedList"/>
    <dgm:cxn modelId="{9BC43CC4-FEF0-4709-A900-D97D8882AFFF}" type="presParOf" srcId="{BF628CB2-4509-400E-B60A-3C55763ECFC4}" destId="{A20DE21D-F2C1-4A75-BB3F-E7071E49A972}" srcOrd="1" destOrd="0" presId="urn:microsoft.com/office/officeart/2008/layout/LinedList"/>
    <dgm:cxn modelId="{6E084F2F-78DD-4271-910A-DEFDAF7516EB}" type="presParOf" srcId="{BF628CB2-4509-400E-B60A-3C55763ECFC4}" destId="{918D1636-B1AD-45B7-902C-9BAB75CD75AC}" srcOrd="2" destOrd="0" presId="urn:microsoft.com/office/officeart/2008/layout/LinedList"/>
    <dgm:cxn modelId="{334C5DD0-79DA-407C-A34B-E00005BE68FA}" type="presParOf" srcId="{B2A0A6E7-665F-48E8-8B68-E31A04849CD5}" destId="{D4E955AC-61FA-4504-B9AC-0B1E86D23790}" srcOrd="2" destOrd="0" presId="urn:microsoft.com/office/officeart/2008/layout/LinedList"/>
    <dgm:cxn modelId="{7FBA50E2-F8FE-4C4F-90F5-5B54A145CC29}" type="presParOf" srcId="{B2A0A6E7-665F-48E8-8B68-E31A04849CD5}" destId="{0D622EAF-F457-4DB4-9B94-B414106F61FA}" srcOrd="3" destOrd="0" presId="urn:microsoft.com/office/officeart/2008/layout/LinedList"/>
    <dgm:cxn modelId="{5B456554-E790-41CA-A05A-EE3412833A61}" type="presParOf" srcId="{B2A0A6E7-665F-48E8-8B68-E31A04849CD5}" destId="{3BC6116C-DE9F-46EA-AFC7-2FF4EA9879E0}" srcOrd="4" destOrd="0" presId="urn:microsoft.com/office/officeart/2008/layout/LinedList"/>
    <dgm:cxn modelId="{AF6FEC7B-4E9B-42D2-98A3-10ACA2E00EAC}" type="presParOf" srcId="{3BC6116C-DE9F-46EA-AFC7-2FF4EA9879E0}" destId="{CDE07349-DD5F-4F6A-9A4B-A7FAD55CB399}" srcOrd="0" destOrd="0" presId="urn:microsoft.com/office/officeart/2008/layout/LinedList"/>
    <dgm:cxn modelId="{CB0ECFEA-C13F-4A44-A326-7250B3DFC203}" type="presParOf" srcId="{3BC6116C-DE9F-46EA-AFC7-2FF4EA9879E0}" destId="{8E4E950F-2518-4D9E-AFE1-8335AD90AA60}" srcOrd="1" destOrd="0" presId="urn:microsoft.com/office/officeart/2008/layout/LinedList"/>
    <dgm:cxn modelId="{755D5951-0FF4-4B5A-AD1D-2515D6DB1483}" type="presParOf" srcId="{3BC6116C-DE9F-46EA-AFC7-2FF4EA9879E0}" destId="{0051B4B9-3F07-4579-B84F-AC5C2B48746A}" srcOrd="2" destOrd="0" presId="urn:microsoft.com/office/officeart/2008/layout/LinedList"/>
    <dgm:cxn modelId="{9FE18433-74FE-4E8E-88D6-0BE651B2A95D}" type="presParOf" srcId="{B2A0A6E7-665F-48E8-8B68-E31A04849CD5}" destId="{2ABBF38F-BE25-419E-B3AE-4FDA49134FA7}" srcOrd="5" destOrd="0" presId="urn:microsoft.com/office/officeart/2008/layout/LinedList"/>
    <dgm:cxn modelId="{D77B367F-E687-4843-9D65-943D5FB7FCC2}" type="presParOf" srcId="{B2A0A6E7-665F-48E8-8B68-E31A04849CD5}" destId="{E679BB11-4DD0-4FF9-ADFD-91B98D745236}" srcOrd="6" destOrd="0" presId="urn:microsoft.com/office/officeart/2008/layout/LinedList"/>
    <dgm:cxn modelId="{22107F49-1CBC-4729-87D8-A0B8CE6934AA}" type="presParOf" srcId="{1C56D99F-3155-4BCB-AA58-C5970048480B}" destId="{AD511D6A-B429-457A-BBC1-059ACDB57064}" srcOrd="2" destOrd="0" presId="urn:microsoft.com/office/officeart/2008/layout/LinedList"/>
    <dgm:cxn modelId="{505C04F0-1B77-44EC-AA55-A0D2A8B46D77}" type="presParOf" srcId="{1C56D99F-3155-4BCB-AA58-C5970048480B}" destId="{33D844C1-98E6-45D2-9D6A-2D5B36372D2F}" srcOrd="3" destOrd="0" presId="urn:microsoft.com/office/officeart/2008/layout/LinedList"/>
    <dgm:cxn modelId="{0DD8F072-B531-4EAB-9D2F-4BB02663CAF4}" type="presParOf" srcId="{33D844C1-98E6-45D2-9D6A-2D5B36372D2F}" destId="{0CD0A869-4AAC-4251-8780-FCE4E394B615}" srcOrd="0" destOrd="0" presId="urn:microsoft.com/office/officeart/2008/layout/LinedList"/>
    <dgm:cxn modelId="{F648F6A7-DBFD-4CB5-8F34-6617A9CCC9D0}" type="presParOf" srcId="{33D844C1-98E6-45D2-9D6A-2D5B36372D2F}" destId="{27522C0F-7394-4E05-A4FE-00CD9790C401}" srcOrd="1" destOrd="0" presId="urn:microsoft.com/office/officeart/2008/layout/LinedList"/>
    <dgm:cxn modelId="{DA405F1C-DD4B-4D5D-A072-ADE3D49EA6C5}" type="presParOf" srcId="{27522C0F-7394-4E05-A4FE-00CD9790C401}" destId="{2B888961-5BC7-4684-A7D0-CB768377A5A8}" srcOrd="0" destOrd="0" presId="urn:microsoft.com/office/officeart/2008/layout/LinedList"/>
    <dgm:cxn modelId="{927E0EF7-C0CD-42DE-A36D-D9CCE54EE13D}" type="presParOf" srcId="{27522C0F-7394-4E05-A4FE-00CD9790C401}" destId="{6B793EB4-8AFC-495B-ADAB-3842AF6C7AA7}" srcOrd="1" destOrd="0" presId="urn:microsoft.com/office/officeart/2008/layout/LinedList"/>
    <dgm:cxn modelId="{37C62604-0F4A-4B21-8CD6-59CE33E81FEC}" type="presParOf" srcId="{6B793EB4-8AFC-495B-ADAB-3842AF6C7AA7}" destId="{7E5ED33C-32A0-4F3D-A327-BA42B5A4505E}" srcOrd="0" destOrd="0" presId="urn:microsoft.com/office/officeart/2008/layout/LinedList"/>
    <dgm:cxn modelId="{B8D6E102-4DD0-4007-B0DA-60901E33B269}" type="presParOf" srcId="{6B793EB4-8AFC-495B-ADAB-3842AF6C7AA7}" destId="{72F381E7-2213-431D-8977-CD53E6A00136}" srcOrd="1" destOrd="0" presId="urn:microsoft.com/office/officeart/2008/layout/LinedList"/>
    <dgm:cxn modelId="{B9D641B2-D383-4C33-B6EC-74FB48040C40}" type="presParOf" srcId="{6B793EB4-8AFC-495B-ADAB-3842AF6C7AA7}" destId="{CA84C911-C2B6-4A00-BD69-AAEF42F10CE0}" srcOrd="2" destOrd="0" presId="urn:microsoft.com/office/officeart/2008/layout/LinedList"/>
    <dgm:cxn modelId="{45253963-8921-49A6-8F79-B061C0EE73D1}" type="presParOf" srcId="{27522C0F-7394-4E05-A4FE-00CD9790C401}" destId="{0E857515-B812-4F31-8C8D-ACAF435BD738}" srcOrd="2" destOrd="0" presId="urn:microsoft.com/office/officeart/2008/layout/LinedList"/>
    <dgm:cxn modelId="{2ED63D1D-0D51-4D88-A84B-1DDAB15F008B}" type="presParOf" srcId="{27522C0F-7394-4E05-A4FE-00CD9790C401}" destId="{71C43138-7F89-4CF6-85B0-A8030899B6A8}" srcOrd="3" destOrd="0" presId="urn:microsoft.com/office/officeart/2008/layout/LinedList"/>
    <dgm:cxn modelId="{7A85FFA1-196C-4BE8-8B67-F8EF348A4EAD}" type="presParOf" srcId="{27522C0F-7394-4E05-A4FE-00CD9790C401}" destId="{EB4D9A16-F9EE-4BAC-8FA4-E8288F495463}" srcOrd="4" destOrd="0" presId="urn:microsoft.com/office/officeart/2008/layout/LinedList"/>
    <dgm:cxn modelId="{56E18881-23EF-42C4-AEC0-8D8DD9C2C9ED}" type="presParOf" srcId="{EB4D9A16-F9EE-4BAC-8FA4-E8288F495463}" destId="{430BEC6F-3C73-475C-A83C-F1423E9BF3EB}" srcOrd="0" destOrd="0" presId="urn:microsoft.com/office/officeart/2008/layout/LinedList"/>
    <dgm:cxn modelId="{9F1564B9-D6A4-4A38-A44B-F8A66F7011E3}" type="presParOf" srcId="{EB4D9A16-F9EE-4BAC-8FA4-E8288F495463}" destId="{E1554609-3F44-481C-A077-65B290438794}" srcOrd="1" destOrd="0" presId="urn:microsoft.com/office/officeart/2008/layout/LinedList"/>
    <dgm:cxn modelId="{3D173A89-E449-44A4-A748-EA28C2414DC6}" type="presParOf" srcId="{EB4D9A16-F9EE-4BAC-8FA4-E8288F495463}" destId="{CA4C1617-596F-4155-88A5-E3F6E6D85A6F}" srcOrd="2" destOrd="0" presId="urn:microsoft.com/office/officeart/2008/layout/LinedList"/>
    <dgm:cxn modelId="{A53FF223-497F-4C00-99EE-B8524B3F7283}" type="presParOf" srcId="{27522C0F-7394-4E05-A4FE-00CD9790C401}" destId="{C900389F-E896-4F61-941A-58119FCD2F29}" srcOrd="5" destOrd="0" presId="urn:microsoft.com/office/officeart/2008/layout/LinedList"/>
    <dgm:cxn modelId="{B9FC9455-E10E-4B48-A42D-10458352BB92}" type="presParOf" srcId="{27522C0F-7394-4E05-A4FE-00CD9790C401}" destId="{787F4912-0CD5-420A-901B-98828E3CB70F}" srcOrd="6" destOrd="0" presId="urn:microsoft.com/office/officeart/2008/layout/LinedList"/>
    <dgm:cxn modelId="{BAA69ADA-6836-47D8-95B2-77671096DCAE}" type="presParOf" srcId="{1C56D99F-3155-4BCB-AA58-C5970048480B}" destId="{116194D8-C671-4F9A-8188-C2EB8B30816B}" srcOrd="4" destOrd="0" presId="urn:microsoft.com/office/officeart/2008/layout/LinedList"/>
    <dgm:cxn modelId="{B38D789C-5D69-4F0B-9280-1FA8338FE833}" type="presParOf" srcId="{1C56D99F-3155-4BCB-AA58-C5970048480B}" destId="{B513FD07-2C10-40DC-B546-EA63006DDAE5}" srcOrd="5" destOrd="0" presId="urn:microsoft.com/office/officeart/2008/layout/LinedList"/>
    <dgm:cxn modelId="{B83B3CED-0675-42E4-8359-874AD1E421F1}" type="presParOf" srcId="{B513FD07-2C10-40DC-B546-EA63006DDAE5}" destId="{81C44176-C951-4246-AE72-A85D57B351A7}" srcOrd="0" destOrd="0" presId="urn:microsoft.com/office/officeart/2008/layout/LinedList"/>
    <dgm:cxn modelId="{E4518CD6-245C-4DE9-99A1-C419C4F7DBD6}" type="presParOf" srcId="{B513FD07-2C10-40DC-B546-EA63006DDAE5}" destId="{76A4528D-A92E-488A-BBC8-36004FD8B503}" srcOrd="1" destOrd="0" presId="urn:microsoft.com/office/officeart/2008/layout/LinedList"/>
    <dgm:cxn modelId="{26465D71-79FE-4F9A-8E03-539972C31EAA}" type="presParOf" srcId="{76A4528D-A92E-488A-BBC8-36004FD8B503}" destId="{94505483-8486-42F1-A8D6-9D2A83CD7C97}" srcOrd="0" destOrd="0" presId="urn:microsoft.com/office/officeart/2008/layout/LinedList"/>
    <dgm:cxn modelId="{C2311B58-E8DA-4493-9F8B-080887DDDF2D}" type="presParOf" srcId="{76A4528D-A92E-488A-BBC8-36004FD8B503}" destId="{184C95AF-AAA2-43B2-BC02-0D272B1BBFD9}" srcOrd="1" destOrd="0" presId="urn:microsoft.com/office/officeart/2008/layout/LinedList"/>
    <dgm:cxn modelId="{32ACB45F-2EF2-4619-803D-309C73F4FF79}" type="presParOf" srcId="{184C95AF-AAA2-43B2-BC02-0D272B1BBFD9}" destId="{DFBF11C0-DD1B-4DFF-9F8E-CAC17BB0BC66}" srcOrd="0" destOrd="0" presId="urn:microsoft.com/office/officeart/2008/layout/LinedList"/>
    <dgm:cxn modelId="{67306767-6176-4C80-B415-F4B84C9113F8}" type="presParOf" srcId="{184C95AF-AAA2-43B2-BC02-0D272B1BBFD9}" destId="{1CD7D436-0644-43F5-B48E-B4872C84BA45}" srcOrd="1" destOrd="0" presId="urn:microsoft.com/office/officeart/2008/layout/LinedList"/>
    <dgm:cxn modelId="{6B486E7A-0AE0-44A6-AFAC-D13FF7D31D37}" type="presParOf" srcId="{184C95AF-AAA2-43B2-BC02-0D272B1BBFD9}" destId="{7922A612-A425-468C-AD0D-4977BD9A905A}" srcOrd="2" destOrd="0" presId="urn:microsoft.com/office/officeart/2008/layout/LinedList"/>
    <dgm:cxn modelId="{7EAC9A0C-E29B-4EB6-98C4-7799CE1A58C7}" type="presParOf" srcId="{76A4528D-A92E-488A-BBC8-36004FD8B503}" destId="{FDA53B5C-7716-4B32-9984-A262D4132427}" srcOrd="2" destOrd="0" presId="urn:microsoft.com/office/officeart/2008/layout/LinedList"/>
    <dgm:cxn modelId="{119DD312-A532-4754-BB3F-75B479216E68}" type="presParOf" srcId="{76A4528D-A92E-488A-BBC8-36004FD8B503}" destId="{AEA647A8-DA03-4463-A3AA-19F32A9C6503}" srcOrd="3" destOrd="0" presId="urn:microsoft.com/office/officeart/2008/layout/LinedList"/>
    <dgm:cxn modelId="{9FE54E11-11F9-476A-8325-0407088072D0}" type="presParOf" srcId="{76A4528D-A92E-488A-BBC8-36004FD8B503}" destId="{792F1B26-0E8E-4BE8-80FF-8DC3AF5B73B2}" srcOrd="4" destOrd="0" presId="urn:microsoft.com/office/officeart/2008/layout/LinedList"/>
    <dgm:cxn modelId="{179C1919-4EE3-4071-8424-FE7F69F25065}" type="presParOf" srcId="{792F1B26-0E8E-4BE8-80FF-8DC3AF5B73B2}" destId="{2FE337BC-8266-4040-BE00-AA9B870A8554}" srcOrd="0" destOrd="0" presId="urn:microsoft.com/office/officeart/2008/layout/LinedList"/>
    <dgm:cxn modelId="{5933AEDD-AAB7-4103-AA33-9EB8A5816C81}" type="presParOf" srcId="{792F1B26-0E8E-4BE8-80FF-8DC3AF5B73B2}" destId="{F39DBCE0-AAA3-4753-9194-A63B7D1FE144}" srcOrd="1" destOrd="0" presId="urn:microsoft.com/office/officeart/2008/layout/LinedList"/>
    <dgm:cxn modelId="{ED8B762D-861B-46E5-A3A2-FC81FB3DF898}" type="presParOf" srcId="{792F1B26-0E8E-4BE8-80FF-8DC3AF5B73B2}" destId="{52FF2890-7EC2-4951-9D24-7B754BD2ABED}" srcOrd="2" destOrd="0" presId="urn:microsoft.com/office/officeart/2008/layout/LinedList"/>
    <dgm:cxn modelId="{1DF74763-EB3D-45B3-84C4-48683E0A4BBF}" type="presParOf" srcId="{76A4528D-A92E-488A-BBC8-36004FD8B503}" destId="{3CC4431F-3FD0-48F5-9389-EDE2A1B0402C}" srcOrd="5" destOrd="0" presId="urn:microsoft.com/office/officeart/2008/layout/LinedList"/>
    <dgm:cxn modelId="{3530E658-9229-4084-9227-4766D9A390C7}" type="presParOf" srcId="{76A4528D-A92E-488A-BBC8-36004FD8B503}" destId="{F41738F6-EF84-4FF9-9A6C-0A10CB68610E}" srcOrd="6" destOrd="0" presId="urn:microsoft.com/office/officeart/2008/layout/LinedList"/>
    <dgm:cxn modelId="{0783DEBF-AB48-4AA2-9310-32A6C1EB1FFB}" type="presParOf" srcId="{1C56D99F-3155-4BCB-AA58-C5970048480B}" destId="{A51149DD-1480-49C0-B6AB-26C06DE99946}" srcOrd="6" destOrd="0" presId="urn:microsoft.com/office/officeart/2008/layout/LinedList"/>
    <dgm:cxn modelId="{0E888CA8-63FE-42E0-8048-D16589852319}" type="presParOf" srcId="{1C56D99F-3155-4BCB-AA58-C5970048480B}" destId="{A5A28683-E795-463A-B703-F810BC2B2F16}" srcOrd="7" destOrd="0" presId="urn:microsoft.com/office/officeart/2008/layout/LinedList"/>
    <dgm:cxn modelId="{4253F5BB-883C-4DB6-B8AD-E5DF2DA0DD16}" type="presParOf" srcId="{A5A28683-E795-463A-B703-F810BC2B2F16}" destId="{28A25FAB-6EA7-4E43-8AD2-18428FBF6A85}" srcOrd="0" destOrd="0" presId="urn:microsoft.com/office/officeart/2008/layout/LinedList"/>
    <dgm:cxn modelId="{7332A6E6-5ABA-4302-B554-4377397E7890}" type="presParOf" srcId="{A5A28683-E795-463A-B703-F810BC2B2F16}" destId="{5AECF17A-5C2A-46AC-9B86-63C965273476}" srcOrd="1" destOrd="0" presId="urn:microsoft.com/office/officeart/2008/layout/LinedList"/>
    <dgm:cxn modelId="{E15ADEEC-4276-47AB-8998-94998DDC4040}" type="presParOf" srcId="{5AECF17A-5C2A-46AC-9B86-63C965273476}" destId="{4937C6F3-6FF3-41E2-9939-E9F458350B27}" srcOrd="0" destOrd="0" presId="urn:microsoft.com/office/officeart/2008/layout/LinedList"/>
    <dgm:cxn modelId="{9DCAAE7F-2D7D-4BEB-B801-2CECB7937EEA}" type="presParOf" srcId="{5AECF17A-5C2A-46AC-9B86-63C965273476}" destId="{A76E4D9F-15AB-4D96-9220-EFF69D2DB320}" srcOrd="1" destOrd="0" presId="urn:microsoft.com/office/officeart/2008/layout/LinedList"/>
    <dgm:cxn modelId="{DD2C9BA0-3CE6-452B-A5A2-39F1A676A54A}" type="presParOf" srcId="{A76E4D9F-15AB-4D96-9220-EFF69D2DB320}" destId="{417BD1B7-75AF-4A07-AF45-495F333CA205}" srcOrd="0" destOrd="0" presId="urn:microsoft.com/office/officeart/2008/layout/LinedList"/>
    <dgm:cxn modelId="{AB5241D5-83A7-49F1-83E2-F417AD50B93C}" type="presParOf" srcId="{A76E4D9F-15AB-4D96-9220-EFF69D2DB320}" destId="{2384BB87-8225-46D0-B8FC-B9050CD43998}" srcOrd="1" destOrd="0" presId="urn:microsoft.com/office/officeart/2008/layout/LinedList"/>
    <dgm:cxn modelId="{0480D022-E9CE-4412-A142-68B1A6AA86D0}" type="presParOf" srcId="{A76E4D9F-15AB-4D96-9220-EFF69D2DB320}" destId="{9E9D19D0-A4BD-43F6-89A6-FFDB2DC6F872}" srcOrd="2" destOrd="0" presId="urn:microsoft.com/office/officeart/2008/layout/LinedList"/>
    <dgm:cxn modelId="{CBE0D8F5-029D-4365-B4BA-B216691A08E1}" type="presParOf" srcId="{5AECF17A-5C2A-46AC-9B86-63C965273476}" destId="{B8AC35C7-B1D3-49CE-8A5D-753D4CBA2171}" srcOrd="2" destOrd="0" presId="urn:microsoft.com/office/officeart/2008/layout/LinedList"/>
    <dgm:cxn modelId="{346562FD-CB1E-4428-B1E2-877AA18DB0D1}" type="presParOf" srcId="{5AECF17A-5C2A-46AC-9B86-63C965273476}" destId="{4A89895F-1EC5-4A0D-92A7-FF994E59FDCA}"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E0D0A-14F6-4D28-BDD7-42DDB1050D73}">
      <dsp:nvSpPr>
        <dsp:cNvPr id="0" name=""/>
        <dsp:cNvSpPr/>
      </dsp:nvSpPr>
      <dsp:spPr>
        <a:xfrm>
          <a:off x="0" y="0"/>
          <a:ext cx="67563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8DEDC2D-9047-4099-A7F1-CE290778306E}">
      <dsp:nvSpPr>
        <dsp:cNvPr id="0" name=""/>
        <dsp:cNvSpPr/>
      </dsp:nvSpPr>
      <dsp:spPr>
        <a:xfrm>
          <a:off x="0" y="0"/>
          <a:ext cx="1351279" cy="1335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1. Teaching for stewardship</a:t>
          </a:r>
          <a:endParaRPr lang="en-US" sz="1700" kern="1200"/>
        </a:p>
      </dsp:txBody>
      <dsp:txXfrm>
        <a:off x="0" y="0"/>
        <a:ext cx="1351279" cy="1335637"/>
      </dsp:txXfrm>
    </dsp:sp>
    <dsp:sp modelId="{A20DE21D-F2C1-4A75-BB3F-E7071E49A972}">
      <dsp:nvSpPr>
        <dsp:cNvPr id="0" name=""/>
        <dsp:cNvSpPr/>
      </dsp:nvSpPr>
      <dsp:spPr>
        <a:xfrm>
          <a:off x="1452625" y="31043"/>
          <a:ext cx="5303773" cy="62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Integrate environmental responsibility across learning areas.</a:t>
          </a:r>
        </a:p>
      </dsp:txBody>
      <dsp:txXfrm>
        <a:off x="1452625" y="31043"/>
        <a:ext cx="5303773" cy="620862"/>
      </dsp:txXfrm>
    </dsp:sp>
    <dsp:sp modelId="{D4E955AC-61FA-4504-B9AC-0B1E86D23790}">
      <dsp:nvSpPr>
        <dsp:cNvPr id="0" name=""/>
        <dsp:cNvSpPr/>
      </dsp:nvSpPr>
      <dsp:spPr>
        <a:xfrm>
          <a:off x="1351279" y="651905"/>
          <a:ext cx="5405119" cy="0"/>
        </a:xfrm>
        <a:prstGeom prst="line">
          <a:avLst/>
        </a:prstGeom>
        <a:noFill/>
        <a:ln w="1270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8E4E950F-2518-4D9E-AFE1-8335AD90AA60}">
      <dsp:nvSpPr>
        <dsp:cNvPr id="0" name=""/>
        <dsp:cNvSpPr/>
      </dsp:nvSpPr>
      <dsp:spPr>
        <a:xfrm>
          <a:off x="1452625" y="682948"/>
          <a:ext cx="5303773" cy="62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Encourage students to see care for creation as part of their faith identity.</a:t>
          </a:r>
        </a:p>
      </dsp:txBody>
      <dsp:txXfrm>
        <a:off x="1452625" y="682948"/>
        <a:ext cx="5303773" cy="620862"/>
      </dsp:txXfrm>
    </dsp:sp>
    <dsp:sp modelId="{2ABBF38F-BE25-419E-B3AE-4FDA49134FA7}">
      <dsp:nvSpPr>
        <dsp:cNvPr id="0" name=""/>
        <dsp:cNvSpPr/>
      </dsp:nvSpPr>
      <dsp:spPr>
        <a:xfrm>
          <a:off x="1351279" y="1303811"/>
          <a:ext cx="5405119" cy="0"/>
        </a:xfrm>
        <a:prstGeom prst="line">
          <a:avLst/>
        </a:prstGeom>
        <a:noFill/>
        <a:ln w="1270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AD511D6A-B429-457A-BBC1-059ACDB57064}">
      <dsp:nvSpPr>
        <dsp:cNvPr id="0" name=""/>
        <dsp:cNvSpPr/>
      </dsp:nvSpPr>
      <dsp:spPr>
        <a:xfrm>
          <a:off x="0" y="1335637"/>
          <a:ext cx="67563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CD0A869-4AAC-4251-8780-FCE4E394B615}">
      <dsp:nvSpPr>
        <dsp:cNvPr id="0" name=""/>
        <dsp:cNvSpPr/>
      </dsp:nvSpPr>
      <dsp:spPr>
        <a:xfrm>
          <a:off x="0" y="1335637"/>
          <a:ext cx="1351279" cy="1335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2. Formation of action-oriented learners</a:t>
          </a:r>
          <a:endParaRPr lang="en-US" sz="1700" kern="1200"/>
        </a:p>
      </dsp:txBody>
      <dsp:txXfrm>
        <a:off x="0" y="1335637"/>
        <a:ext cx="1351279" cy="1335637"/>
      </dsp:txXfrm>
    </dsp:sp>
    <dsp:sp modelId="{72F381E7-2213-431D-8977-CD53E6A00136}">
      <dsp:nvSpPr>
        <dsp:cNvPr id="0" name=""/>
        <dsp:cNvSpPr/>
      </dsp:nvSpPr>
      <dsp:spPr>
        <a:xfrm>
          <a:off x="1452625" y="1366680"/>
          <a:ext cx="5303773" cy="62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Provide opportunities for service, justice projects, and sustainability initiatives.</a:t>
          </a:r>
        </a:p>
      </dsp:txBody>
      <dsp:txXfrm>
        <a:off x="1452625" y="1366680"/>
        <a:ext cx="5303773" cy="620862"/>
      </dsp:txXfrm>
    </dsp:sp>
    <dsp:sp modelId="{0E857515-B812-4F31-8C8D-ACAF435BD738}">
      <dsp:nvSpPr>
        <dsp:cNvPr id="0" name=""/>
        <dsp:cNvSpPr/>
      </dsp:nvSpPr>
      <dsp:spPr>
        <a:xfrm>
          <a:off x="1351279" y="1987542"/>
          <a:ext cx="5405119" cy="0"/>
        </a:xfrm>
        <a:prstGeom prst="line">
          <a:avLst/>
        </a:prstGeom>
        <a:noFill/>
        <a:ln w="1270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E1554609-3F44-481C-A077-65B290438794}">
      <dsp:nvSpPr>
        <dsp:cNvPr id="0" name=""/>
        <dsp:cNvSpPr/>
      </dsp:nvSpPr>
      <dsp:spPr>
        <a:xfrm>
          <a:off x="1452625" y="2018585"/>
          <a:ext cx="5303773" cy="62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Help students connect Gospel values with real-world actions.</a:t>
          </a:r>
        </a:p>
      </dsp:txBody>
      <dsp:txXfrm>
        <a:off x="1452625" y="2018585"/>
        <a:ext cx="5303773" cy="620862"/>
      </dsp:txXfrm>
    </dsp:sp>
    <dsp:sp modelId="{C900389F-E896-4F61-941A-58119FCD2F29}">
      <dsp:nvSpPr>
        <dsp:cNvPr id="0" name=""/>
        <dsp:cNvSpPr/>
      </dsp:nvSpPr>
      <dsp:spPr>
        <a:xfrm>
          <a:off x="1351279" y="2639448"/>
          <a:ext cx="5405119" cy="0"/>
        </a:xfrm>
        <a:prstGeom prst="line">
          <a:avLst/>
        </a:prstGeom>
        <a:noFill/>
        <a:ln w="1270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116194D8-C671-4F9A-8188-C2EB8B30816B}">
      <dsp:nvSpPr>
        <dsp:cNvPr id="0" name=""/>
        <dsp:cNvSpPr/>
      </dsp:nvSpPr>
      <dsp:spPr>
        <a:xfrm>
          <a:off x="0" y="2671274"/>
          <a:ext cx="67563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1C44176-C951-4246-AE72-A85D57B351A7}">
      <dsp:nvSpPr>
        <dsp:cNvPr id="0" name=""/>
        <dsp:cNvSpPr/>
      </dsp:nvSpPr>
      <dsp:spPr>
        <a:xfrm>
          <a:off x="0" y="2671274"/>
          <a:ext cx="1351279" cy="1335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3. Modelling discipleship</a:t>
          </a:r>
          <a:endParaRPr lang="en-US" sz="1700" kern="1200"/>
        </a:p>
      </dsp:txBody>
      <dsp:txXfrm>
        <a:off x="0" y="2671274"/>
        <a:ext cx="1351279" cy="1335637"/>
      </dsp:txXfrm>
    </dsp:sp>
    <dsp:sp modelId="{1CD7D436-0644-43F5-B48E-B4872C84BA45}">
      <dsp:nvSpPr>
        <dsp:cNvPr id="0" name=""/>
        <dsp:cNvSpPr/>
      </dsp:nvSpPr>
      <dsp:spPr>
        <a:xfrm>
          <a:off x="1452625" y="2702317"/>
          <a:ext cx="5303773" cy="62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Teachers model compassion, responsibility, and ethical decision-making.</a:t>
          </a:r>
        </a:p>
      </dsp:txBody>
      <dsp:txXfrm>
        <a:off x="1452625" y="2702317"/>
        <a:ext cx="5303773" cy="620862"/>
      </dsp:txXfrm>
    </dsp:sp>
    <dsp:sp modelId="{FDA53B5C-7716-4B32-9984-A262D4132427}">
      <dsp:nvSpPr>
        <dsp:cNvPr id="0" name=""/>
        <dsp:cNvSpPr/>
      </dsp:nvSpPr>
      <dsp:spPr>
        <a:xfrm>
          <a:off x="1351279" y="3323179"/>
          <a:ext cx="5405119" cy="0"/>
        </a:xfrm>
        <a:prstGeom prst="line">
          <a:avLst/>
        </a:prstGeom>
        <a:noFill/>
        <a:ln w="1270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F39DBCE0-AAA3-4753-9194-A63B7D1FE144}">
      <dsp:nvSpPr>
        <dsp:cNvPr id="0" name=""/>
        <dsp:cNvSpPr/>
      </dsp:nvSpPr>
      <dsp:spPr>
        <a:xfrm>
          <a:off x="1452625" y="3354222"/>
          <a:ext cx="5303773" cy="62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Classroom routines reflect respect for people, resources, and the environment.</a:t>
          </a:r>
        </a:p>
      </dsp:txBody>
      <dsp:txXfrm>
        <a:off x="1452625" y="3354222"/>
        <a:ext cx="5303773" cy="620862"/>
      </dsp:txXfrm>
    </dsp:sp>
    <dsp:sp modelId="{3CC4431F-3FD0-48F5-9389-EDE2A1B0402C}">
      <dsp:nvSpPr>
        <dsp:cNvPr id="0" name=""/>
        <dsp:cNvSpPr/>
      </dsp:nvSpPr>
      <dsp:spPr>
        <a:xfrm>
          <a:off x="1351279" y="3975085"/>
          <a:ext cx="5405119" cy="0"/>
        </a:xfrm>
        <a:prstGeom prst="line">
          <a:avLst/>
        </a:prstGeom>
        <a:noFill/>
        <a:ln w="1270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A51149DD-1480-49C0-B6AB-26C06DE99946}">
      <dsp:nvSpPr>
        <dsp:cNvPr id="0" name=""/>
        <dsp:cNvSpPr/>
      </dsp:nvSpPr>
      <dsp:spPr>
        <a:xfrm>
          <a:off x="0" y="4006911"/>
          <a:ext cx="67563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8A25FAB-6EA7-4E43-8AD2-18428FBF6A85}">
      <dsp:nvSpPr>
        <dsp:cNvPr id="0" name=""/>
        <dsp:cNvSpPr/>
      </dsp:nvSpPr>
      <dsp:spPr>
        <a:xfrm>
          <a:off x="0" y="4006911"/>
          <a:ext cx="1351279" cy="1335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4. Building reflective learners</a:t>
          </a:r>
          <a:endParaRPr lang="en-US" sz="1700" kern="1200" dirty="0"/>
        </a:p>
      </dsp:txBody>
      <dsp:txXfrm>
        <a:off x="0" y="4006911"/>
        <a:ext cx="1351279" cy="1335637"/>
      </dsp:txXfrm>
    </dsp:sp>
    <dsp:sp modelId="{2384BB87-8225-46D0-B8FC-B9050CD43998}">
      <dsp:nvSpPr>
        <dsp:cNvPr id="0" name=""/>
        <dsp:cNvSpPr/>
      </dsp:nvSpPr>
      <dsp:spPr>
        <a:xfrm>
          <a:off x="1452625" y="4067562"/>
          <a:ext cx="5303773" cy="1213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Use reflection questions that help students ask:</a:t>
          </a:r>
          <a:br>
            <a:rPr lang="en-US" sz="1700" kern="1200"/>
          </a:br>
          <a:r>
            <a:rPr lang="en-US" sz="1700" kern="1200"/>
            <a:t> “How can I care for others and the world today?”</a:t>
          </a:r>
          <a:br>
            <a:rPr lang="en-US" sz="1700" kern="1200"/>
          </a:br>
          <a:r>
            <a:rPr lang="en-US" sz="1700" kern="1200"/>
            <a:t> “How can my choices make a difference?”</a:t>
          </a:r>
        </a:p>
      </dsp:txBody>
      <dsp:txXfrm>
        <a:off x="1452625" y="4067562"/>
        <a:ext cx="5303773" cy="1213029"/>
      </dsp:txXfrm>
    </dsp:sp>
    <dsp:sp modelId="{B8AC35C7-B1D3-49CE-8A5D-753D4CBA2171}">
      <dsp:nvSpPr>
        <dsp:cNvPr id="0" name=""/>
        <dsp:cNvSpPr/>
      </dsp:nvSpPr>
      <dsp:spPr>
        <a:xfrm>
          <a:off x="1351279" y="5280592"/>
          <a:ext cx="5405119" cy="0"/>
        </a:xfrm>
        <a:prstGeom prst="line">
          <a:avLst/>
        </a:prstGeom>
        <a:noFill/>
        <a:ln w="1270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367652-5020-455A-9FA8-6C05123F02A2}" type="datetimeFigureOut">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99272-95CD-4B73-B85F-C5CE4ED3E20C}" type="slidenum">
              <a:t>‹#›</a:t>
            </a:fld>
            <a:endParaRPr lang="en-US"/>
          </a:p>
        </p:txBody>
      </p:sp>
    </p:spTree>
    <p:extLst>
      <p:ext uri="{BB962C8B-B14F-4D97-AF65-F5344CB8AC3E}">
        <p14:creationId xmlns:p14="http://schemas.microsoft.com/office/powerpoint/2010/main" val="753292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lbournecatholic.org/news/discipleship-encountering-jesu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inksplayers.com/2023/07/27/god-does-not-call-the-qualified-he-qualifies-the-called/"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atholiceducation.org/en/culture/the-beatitudes-a-concise-summary.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vatican.va/content/francesco/en/encyclicals/documents/papa-francesco_20201003_enciclica-fratelli-tutti.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solidFill>
                  <a:srgbClr val="C00000"/>
                </a:solidFill>
              </a:rPr>
              <a:t>Carmela</a:t>
            </a:r>
          </a:p>
          <a:p>
            <a:endParaRPr lang="en-AU"/>
          </a:p>
        </p:txBody>
      </p:sp>
      <p:sp>
        <p:nvSpPr>
          <p:cNvPr id="4" name="Slide Number Placeholder 3"/>
          <p:cNvSpPr>
            <a:spLocks noGrp="1"/>
          </p:cNvSpPr>
          <p:nvPr>
            <p:ph type="sldNum" sz="quarter" idx="5"/>
          </p:nvPr>
        </p:nvSpPr>
        <p:spPr/>
        <p:txBody>
          <a:bodyPr/>
          <a:lstStyle/>
          <a:p>
            <a:fld id="{76CDCF8A-6BEA-4A36-B3D9-5DB652267E51}" type="slidenum">
              <a:rPr lang="en-AU" smtClean="0"/>
              <a:t>2</a:t>
            </a:fld>
            <a:endParaRPr lang="en-AU"/>
          </a:p>
        </p:txBody>
      </p:sp>
    </p:spTree>
    <p:extLst>
      <p:ext uri="{BB962C8B-B14F-4D97-AF65-F5344CB8AC3E}">
        <p14:creationId xmlns:p14="http://schemas.microsoft.com/office/powerpoint/2010/main" val="319622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720b7d623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AU"/>
          </a:p>
        </p:txBody>
      </p:sp>
      <p:sp>
        <p:nvSpPr>
          <p:cNvPr id="191" name="Google Shape;191;g3720b7d623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Full article: </a:t>
            </a:r>
            <a:r>
              <a:rPr lang="en-GB" u="sng">
                <a:solidFill>
                  <a:schemeClr val="hlink"/>
                </a:solidFill>
                <a:hlinkClick r:id="rId3"/>
              </a:rPr>
              <a:t>Discipleship: Encountering Jesus</a:t>
            </a:r>
            <a:endParaRPr sz="2300">
              <a:solidFill>
                <a:srgbClr val="FFFFFF"/>
              </a:solidFill>
              <a:highlight>
                <a:srgbClr val="6B7280"/>
              </a:highlight>
              <a:latin typeface="Helvetica Neue"/>
              <a:ea typeface="Helvetica Neue"/>
              <a:cs typeface="Helvetica Neue"/>
              <a:sym typeface="Helvetica Neue"/>
            </a:endParaRPr>
          </a:p>
          <a:p>
            <a:pPr marL="0" lvl="0" indent="0" algn="l" rtl="0">
              <a:spcBef>
                <a:spcPts val="0"/>
              </a:spcBef>
              <a:spcAft>
                <a:spcPts val="0"/>
              </a:spcAft>
              <a:buNone/>
            </a:pPr>
            <a:r>
              <a:rPr lang="en-GB" sz="1100">
                <a:latin typeface="Arial"/>
                <a:ea typeface="Arial"/>
                <a:cs typeface="Arial"/>
                <a:sym typeface="Arial"/>
              </a:rPr>
              <a:t>Artwork by: Greg Olsen</a:t>
            </a:r>
            <a:endParaRPr sz="1100">
              <a:latin typeface="Arial"/>
              <a:ea typeface="Arial"/>
              <a:cs typeface="Arial"/>
              <a:sym typeface="Arial"/>
            </a:endParaRPr>
          </a:p>
          <a:p>
            <a:pPr marL="0" lvl="0" indent="0" algn="l" rtl="0">
              <a:spcBef>
                <a:spcPts val="0"/>
              </a:spcBef>
              <a:spcAft>
                <a:spcPts val="0"/>
              </a:spcAft>
              <a:buNone/>
            </a:pPr>
            <a:endParaRPr/>
          </a:p>
        </p:txBody>
      </p:sp>
      <p:sp>
        <p:nvSpPr>
          <p:cNvPr id="192" name="Google Shape;192;g3720b7d623c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solidFill>
                  <a:srgbClr val="3D5465"/>
                </a:solidFill>
                <a:highlight>
                  <a:srgbClr val="FFFFFF"/>
                </a:highlight>
              </a:rPr>
              <a:t>LINK TO ARTICLE: </a:t>
            </a:r>
            <a:r>
              <a:rPr lang="en-US">
                <a:solidFill>
                  <a:srgbClr val="3D5465"/>
                </a:solidFill>
                <a:highlight>
                  <a:srgbClr val="FFFFFF"/>
                </a:highlight>
                <a:hlinkClick r:id="rId3"/>
              </a:rPr>
              <a:t>https://linksplayers.com/2023/07/27/god-does-not-call-the-qualified-he-qualifies-the-called/</a:t>
            </a:r>
            <a:r>
              <a:rPr lang="en-US">
                <a:solidFill>
                  <a:srgbClr val="3D5465"/>
                </a:solidFill>
                <a:highlight>
                  <a:srgbClr val="FFFFFF"/>
                </a:highlight>
              </a:rPr>
              <a:t> </a:t>
            </a:r>
            <a:endParaRPr lang="en-US">
              <a:solidFill>
                <a:srgbClr val="000000"/>
              </a:solidFill>
              <a:ea typeface="Calibri" panose="020F0502020204030204"/>
              <a:cs typeface="Calibri" panose="020F0502020204030204"/>
            </a:endParaRPr>
          </a:p>
          <a:p>
            <a:endParaRPr lang="en-US" i="1">
              <a:solidFill>
                <a:srgbClr val="3D5465"/>
              </a:solidFill>
              <a:highlight>
                <a:srgbClr val="FFFFFF"/>
              </a:highlight>
            </a:endParaRPr>
          </a:p>
          <a:p>
            <a:r>
              <a:rPr lang="en-US" i="1">
                <a:solidFill>
                  <a:srgbClr val="3D5465"/>
                </a:solidFill>
                <a:highlight>
                  <a:srgbClr val="FFFFFF"/>
                </a:highlight>
              </a:rPr>
              <a:t>Who am I? (Ex. 3:11)</a:t>
            </a:r>
            <a:endParaRPr lang="en-US">
              <a:ea typeface="Calibri"/>
              <a:cs typeface="Calibri"/>
            </a:endParaRPr>
          </a:p>
          <a:p>
            <a:r>
              <a:rPr lang="en-US">
                <a:solidFill>
                  <a:srgbClr val="3D5465"/>
                </a:solidFill>
                <a:highlight>
                  <a:srgbClr val="FFFFFF"/>
                </a:highlight>
              </a:rPr>
              <a:t>Walking into the position of National Women’s Director for Links Players International last August was a thrilling yet overwhelming experience. It marked the beginning of a crucial phase in establishing a solid foundation for the women’s ministry.</a:t>
            </a:r>
            <a:endParaRPr lang="en-US"/>
          </a:p>
          <a:p>
            <a:r>
              <a:rPr lang="en-US">
                <a:solidFill>
                  <a:srgbClr val="3D5465"/>
                </a:solidFill>
                <a:highlight>
                  <a:srgbClr val="FFFFFF"/>
                </a:highlight>
              </a:rPr>
              <a:t>While I didn’t find the task of building this foundation daunting, I faced challenges in overcoming natural fears associated with such a role.</a:t>
            </a:r>
            <a:endParaRPr lang="en-US"/>
          </a:p>
          <a:p>
            <a:r>
              <a:rPr lang="en-US">
                <a:solidFill>
                  <a:srgbClr val="3D5465"/>
                </a:solidFill>
                <a:highlight>
                  <a:srgbClr val="FFFFFF"/>
                </a:highlight>
              </a:rPr>
              <a:t>Would the women accept me as their leader? What if I made a wrong ministerial decision and failed? How could I unite the existing women with the newcomers in the women’s fellowships? And would my relatively younger age hinder their ability to take me seriously?</a:t>
            </a:r>
            <a:endParaRPr lang="en-US"/>
          </a:p>
          <a:p>
            <a:r>
              <a:rPr lang="en-US">
                <a:solidFill>
                  <a:srgbClr val="3D5465"/>
                </a:solidFill>
                <a:highlight>
                  <a:srgbClr val="FFFFFF"/>
                </a:highlight>
              </a:rPr>
              <a:t>These questions swirled in my mind, reminiscent of Moses when God called him to lead his people out of slavery. Moses’ initial response was, “Who am I (Exodus 3:11)?” And God’s reassuring answer to him was, “I will be with you.”</a:t>
            </a:r>
            <a:endParaRPr lang="en-US"/>
          </a:p>
          <a:p>
            <a:r>
              <a:rPr lang="en-US">
                <a:solidFill>
                  <a:srgbClr val="3D5465"/>
                </a:solidFill>
                <a:highlight>
                  <a:srgbClr val="FFFFFF"/>
                </a:highlight>
              </a:rPr>
              <a:t>Have you ever felt underqualified for a significant task? Has this feeling prevented you from taking that leap of faith and trusting in God despite your fears and doubts?</a:t>
            </a:r>
            <a:endParaRPr lang="en-US"/>
          </a:p>
          <a:p>
            <a:r>
              <a:rPr lang="en-US">
                <a:solidFill>
                  <a:srgbClr val="3D5465"/>
                </a:solidFill>
                <a:highlight>
                  <a:srgbClr val="FFFFFF"/>
                </a:highlight>
              </a:rPr>
              <a:t>It’s essential to put such fears and feelings into perspective.</a:t>
            </a:r>
            <a:endParaRPr lang="en-US"/>
          </a:p>
          <a:p>
            <a:r>
              <a:rPr lang="en-US">
                <a:solidFill>
                  <a:srgbClr val="3D5465"/>
                </a:solidFill>
                <a:highlight>
                  <a:srgbClr val="FFFFFF"/>
                </a:highlight>
              </a:rPr>
              <a:t>The truth is that none of us are ultimately qualified. As Psalm 103 eloquently expresses, “The LORD is like a father to his children, tender and compassionate to those who fear him. For he knows how weak we are; he remembers we are only dust” (Psalm 104:13-14). Additionally, Isaiah reminds us that even our best efforts are akin to filthy rags (Isaiah 64:5).</a:t>
            </a:r>
            <a:endParaRPr lang="en-US"/>
          </a:p>
          <a:p>
            <a:r>
              <a:rPr lang="en-US">
                <a:solidFill>
                  <a:srgbClr val="3D5465"/>
                </a:solidFill>
                <a:highlight>
                  <a:srgbClr val="FFFFFF"/>
                </a:highlight>
              </a:rPr>
              <a:t>So, what truly qualifies us, then?</a:t>
            </a:r>
            <a:endParaRPr lang="en-US"/>
          </a:p>
          <a:p>
            <a:r>
              <a:rPr lang="en-US">
                <a:solidFill>
                  <a:srgbClr val="3D5465"/>
                </a:solidFill>
                <a:highlight>
                  <a:srgbClr val="FFFFFF"/>
                </a:highlight>
              </a:rPr>
              <a:t>Jesus is the only one who can qualify us. The Apostle Paul reminds us, “For we are God’s handiwork, created in Christ Jesus to do good works, which God prepared in advance for us to do (Ephesians 2:10).”</a:t>
            </a:r>
            <a:endParaRPr lang="en-US"/>
          </a:p>
          <a:p>
            <a:r>
              <a:rPr lang="en-US">
                <a:solidFill>
                  <a:srgbClr val="3D5465"/>
                </a:solidFill>
                <a:highlight>
                  <a:srgbClr val="FFFFFF"/>
                </a:highlight>
              </a:rPr>
              <a:t>Jesus does not call the qualified; rather, he qualifies the called. Calling the unqualified has always been God’s specialty. We can look to the heroes of our faith in the past—David, Solomon, Joseph, Esther, Ruth, Moses, Miriam, Deborah, Lydia, and the list goes on.</a:t>
            </a:r>
            <a:endParaRPr lang="en-US"/>
          </a:p>
          <a:p>
            <a:r>
              <a:rPr lang="en-US">
                <a:solidFill>
                  <a:srgbClr val="3D5465"/>
                </a:solidFill>
                <a:highlight>
                  <a:srgbClr val="FFFFFF"/>
                </a:highlight>
              </a:rPr>
              <a:t>Therefore, we must continue to step out in faith, embracing the Lord’s calling upon our lives and trusting him to guide us every step of the way. As the psalmist proclaims, “My help comes from the Lord, the Maker of heaven and earth” (Psalm 121:1). We may not be worthy or feel worthy, but there is only one who is truly worthy, and that is Jesus Christ, as revealed in Revelation 1:17-18.</a:t>
            </a:r>
            <a:endParaRPr lang="en-US"/>
          </a:p>
          <a:p>
            <a:r>
              <a:rPr lang="en-US">
                <a:solidFill>
                  <a:srgbClr val="3D5465"/>
                </a:solidFill>
                <a:highlight>
                  <a:srgbClr val="FFFFFF"/>
                </a:highlight>
              </a:rPr>
              <a:t>Hence, we must step out in faith and obedience, serving the Lord’s Kingdom without allowing fears and feelings to dictate our destination and his call on our lives.</a:t>
            </a:r>
            <a:endParaRPr lang="en-US"/>
          </a:p>
          <a:p>
            <a:r>
              <a:rPr lang="en-US">
                <a:solidFill>
                  <a:srgbClr val="3D5465"/>
                </a:solidFill>
                <a:highlight>
                  <a:srgbClr val="FFFFFF"/>
                </a:highlight>
              </a:rPr>
              <a:t>As believers in Christ, we have been purchased at a price and redeemed by His shed blood. As the Apostle Paul proclaims, “He saved us and called us to a holy calling, not because of our works but because of his own purpose and grace, which he gave us in Christ Jesus before the ages began, and which has now been manifested through the appearing of our Savior Christ Jesus, who abolished death and brought life and immortality to light through the gospel” (2 Timothy 9-10).</a:t>
            </a:r>
            <a:endParaRPr lang="en-US"/>
          </a:p>
          <a:p>
            <a:r>
              <a:rPr lang="en-US">
                <a:solidFill>
                  <a:srgbClr val="3D5465"/>
                </a:solidFill>
                <a:highlight>
                  <a:srgbClr val="FFFFFF"/>
                </a:highlight>
              </a:rPr>
              <a:t>The Lord has graciously provided you with all the necessary tools and resources for today as you fulfill your calling in the Kingdom. You have been called, and each day, you will receive the necessary equipping to carry out your purpose.</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29499272-95CD-4B73-B85F-C5CE4ED3E20C}" type="slidenum">
              <a:t>5</a:t>
            </a:fld>
            <a:endParaRPr lang="en-US"/>
          </a:p>
        </p:txBody>
      </p:sp>
    </p:spTree>
    <p:extLst>
      <p:ext uri="{BB962C8B-B14F-4D97-AF65-F5344CB8AC3E}">
        <p14:creationId xmlns:p14="http://schemas.microsoft.com/office/powerpoint/2010/main" val="3575892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solidFill>
                  <a:srgbClr val="444444"/>
                </a:solidFill>
              </a:rPr>
              <a:t>ST. PATRICK AND HIS SHEEP</a:t>
            </a:r>
            <a:endParaRPr lang="en-US"/>
          </a:p>
          <a:p>
            <a:r>
              <a:rPr lang="en-US" i="1" cap="all">
                <a:solidFill>
                  <a:srgbClr val="444444"/>
                </a:solidFill>
                <a:highlight>
                  <a:srgbClr val="FFFFFF"/>
                </a:highlight>
              </a:rPr>
              <a:t>Markey Robinson (1918-1999)</a:t>
            </a:r>
            <a:r>
              <a:rPr lang="en-US"/>
              <a:t>1. Captured as a teenager</a:t>
            </a:r>
            <a:br>
              <a:rPr lang="en-US" dirty="0">
                <a:cs typeface="+mn-lt"/>
              </a:rPr>
            </a:br>
            <a:r>
              <a:rPr lang="en-US"/>
              <a:t> Patrick was only about 16 when he was kidnapped and taken to Ireland as a slave. He had no training, status, or preparation for leadership or mission. This period, however, became the place where his prayer life deepened and his faith began to grow.</a:t>
            </a:r>
          </a:p>
          <a:p>
            <a:r>
              <a:rPr lang="en-US" dirty="0"/>
              <a:t>2. Lack of formal education</a:t>
            </a:r>
            <a:br>
              <a:rPr lang="en-US" dirty="0">
                <a:cs typeface="+mn-lt"/>
              </a:rPr>
            </a:br>
            <a:r>
              <a:rPr lang="en-US" dirty="0"/>
              <a:t> Patrick later wrote that he felt poorly educated compared to trained clergy of his time. He worried that he was not intellectually qualified to preach or teach the faith, yet God still called him to </a:t>
            </a:r>
            <a:r>
              <a:rPr lang="en-US" dirty="0" err="1"/>
              <a:t>evangelise</a:t>
            </a:r>
            <a:r>
              <a:rPr lang="en-US" dirty="0"/>
              <a:t> Ireland.</a:t>
            </a:r>
            <a:endParaRPr lang="en-US" dirty="0">
              <a:ea typeface="Calibri"/>
              <a:cs typeface="Calibri"/>
            </a:endParaRPr>
          </a:p>
          <a:p>
            <a:r>
              <a:rPr lang="en-US"/>
              <a:t>3. Fear and self-doubt about returning to Ireland</a:t>
            </a:r>
            <a:br>
              <a:rPr lang="en-US" dirty="0">
                <a:cs typeface="+mn-lt"/>
              </a:rPr>
            </a:br>
            <a:r>
              <a:rPr lang="en-US"/>
              <a:t> After escaping slavery, Patrick received a sense of calling to return to the very land where he had suffered. He hesitated because he felt inadequate, afraid, and unsure whether he was capable of such a mission.</a:t>
            </a:r>
            <a:endParaRPr lang="en-US">
              <a:ea typeface="Calibri"/>
              <a:cs typeface="Calibri"/>
            </a:endParaRPr>
          </a:p>
          <a:p>
            <a:r>
              <a:rPr lang="en-US" dirty="0"/>
              <a:t>4. Facing opposition and danger</a:t>
            </a:r>
            <a:br>
              <a:rPr lang="en-US" dirty="0">
                <a:cs typeface="+mn-lt"/>
              </a:rPr>
            </a:br>
            <a:r>
              <a:rPr lang="en-US" dirty="0"/>
              <a:t> When he began missionary work, Patrick entered a culture unfamiliar with Christianity and often hostile to it. He had little political power or protection, yet continued his mission with trust in God rather than relying on personal strength.</a:t>
            </a: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9499272-95CD-4B73-B85F-C5CE4ED3E20C}" type="slidenum">
              <a:rPr lang="en-US"/>
              <a:t>11</a:t>
            </a:fld>
            <a:endParaRPr lang="en-US"/>
          </a:p>
        </p:txBody>
      </p:sp>
    </p:spTree>
    <p:extLst>
      <p:ext uri="{BB962C8B-B14F-4D97-AF65-F5344CB8AC3E}">
        <p14:creationId xmlns:p14="http://schemas.microsoft.com/office/powerpoint/2010/main" val="3231938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The Beatitudes - a concise summary</a:t>
            </a:r>
            <a:endParaRPr lang="en-US">
              <a:solidFill>
                <a:srgbClr val="444444"/>
              </a:solidFill>
            </a:endParaRPr>
          </a:p>
          <a:p>
            <a:endParaRPr lang="en-US" dirty="0"/>
          </a:p>
          <a:p>
            <a:r>
              <a:rPr lang="en-US"/>
              <a:t>Read the passage once without interruption, </a:t>
            </a:r>
            <a:endParaRPr lang="en-US">
              <a:solidFill>
                <a:srgbClr val="444444"/>
              </a:solidFill>
              <a:ea typeface="Calibri"/>
              <a:cs typeface="Calibri"/>
            </a:endParaRPr>
          </a:p>
          <a:p>
            <a:r>
              <a:rPr lang="en-US"/>
              <a:t>Read it again with pauses at different phrases and ask questions 1-3 as you reach the relevant phrase. </a:t>
            </a:r>
            <a:endParaRPr lang="en-US" dirty="0">
              <a:solidFill>
                <a:srgbClr val="444444"/>
              </a:solidFill>
            </a:endParaRPr>
          </a:p>
          <a:p>
            <a:r>
              <a:rPr lang="en-US"/>
              <a:t>The Beatitudes teach </a:t>
            </a:r>
            <a:r>
              <a:rPr lang="en-US" b="1"/>
              <a:t>what it looks like to live as part of God’s kingdom</a:t>
            </a:r>
            <a:r>
              <a:rPr lang="en-US"/>
              <a:t>. Instead of focusing on power, wealth, or status, Jesus highlights qualities like humility, mercy, justice, compassion, and courage. They describe the kind of heart and attitude that reflect God’s love in the world.</a:t>
            </a:r>
            <a:endParaRPr lang="en-US" dirty="0">
              <a:solidFill>
                <a:srgbClr val="444444"/>
              </a:solidFill>
            </a:endParaRPr>
          </a:p>
          <a:p>
            <a:r>
              <a:rPr lang="en-US" dirty="0"/>
              <a:t>At their core, the Beatitudes show that </a:t>
            </a:r>
            <a:r>
              <a:rPr lang="en-US" b="1" dirty="0"/>
              <a:t>true happiness and blessing come from living God’s way</a:t>
            </a:r>
            <a:r>
              <a:rPr lang="en-US" dirty="0"/>
              <a:t>, even when it’s difficult or countercultural.</a:t>
            </a:r>
            <a:endParaRPr lang="en-US" dirty="0">
              <a:solidFill>
                <a:srgbClr val="444444"/>
              </a:solidFill>
            </a:endParaRPr>
          </a:p>
          <a:p>
            <a:endParaRPr lang="en-US" dirty="0">
              <a:solidFill>
                <a:srgbClr val="444444"/>
              </a:solidFill>
            </a:endParaRPr>
          </a:p>
          <a:p>
            <a:r>
              <a:rPr lang="en-US" b="1"/>
              <a:t>1. St. Patrick was kidnapped, enslaved, and later forgave the people who hurt him. How does his response reflect the Beatitude “Blessed are the merciful”?</a:t>
            </a:r>
            <a:endParaRPr lang="en-US" dirty="0">
              <a:solidFill>
                <a:srgbClr val="444444"/>
              </a:solidFill>
            </a:endParaRPr>
          </a:p>
          <a:p>
            <a:r>
              <a:rPr lang="en-US" b="1"/>
              <a:t>2. Patrick returned to Ireland, even after suffering there, to share his faith. In what ways does this show the spirit of “Blessed are the peacemakers”?</a:t>
            </a:r>
            <a:endParaRPr lang="en-US" dirty="0">
              <a:solidFill>
                <a:srgbClr val="444444"/>
              </a:solidFill>
            </a:endParaRPr>
          </a:p>
          <a:p>
            <a:r>
              <a:rPr lang="en-US" b="1"/>
              <a:t>3. St. Patrick stood up for his beliefs despite danger and criticism. How does his courage connect to “Blessed are those who are persecuted for righteousness”?</a:t>
            </a:r>
            <a:endParaRPr lang="en-US" dirty="0">
              <a:solidFill>
                <a:srgbClr val="444444"/>
              </a:solidFill>
            </a:endParaRPr>
          </a:p>
          <a:p>
            <a:endParaRPr lang="en-GB" dirty="0">
              <a:solidFill>
                <a:srgbClr val="444444"/>
              </a:solidFil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9499272-95CD-4B73-B85F-C5CE4ED3E20C}" type="slidenum">
              <a:rPr lang="en-GB"/>
              <a:t>13</a:t>
            </a:fld>
            <a:endParaRPr lang="en-GB"/>
          </a:p>
        </p:txBody>
      </p:sp>
    </p:spTree>
    <p:extLst>
      <p:ext uri="{BB962C8B-B14F-4D97-AF65-F5344CB8AC3E}">
        <p14:creationId xmlns:p14="http://schemas.microsoft.com/office/powerpoint/2010/main" val="3701506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FF"/>
                </a:highlight>
              </a:rPr>
              <a:t>39. Postmodern culture has generated a </a:t>
            </a:r>
            <a:r>
              <a:rPr lang="en-US" i="1">
                <a:highlight>
                  <a:srgbClr val="FFFFFF"/>
                </a:highlight>
              </a:rPr>
              <a:t>new sensitivity</a:t>
            </a:r>
            <a:r>
              <a:rPr lang="en-US">
                <a:highlight>
                  <a:srgbClr val="FFFFFF"/>
                </a:highlight>
              </a:rPr>
              <a:t> towards the more vulnerable and less powerful. This is connected with my insistence in the Encyclical Letter </a:t>
            </a:r>
            <a:r>
              <a:rPr lang="en-US" i="1" u="sng">
                <a:solidFill>
                  <a:srgbClr val="765E32"/>
                </a:solidFill>
                <a:highlight>
                  <a:srgbClr val="FFFFFF"/>
                </a:highlight>
                <a:hlinkClick r:id="rId3"/>
              </a:rPr>
              <a:t>Fratelli Tutti</a:t>
            </a:r>
            <a:r>
              <a:rPr lang="en-US">
                <a:highlight>
                  <a:srgbClr val="FFFFFF"/>
                </a:highlight>
              </a:rPr>
              <a:t> on the primacy of the human person and the defence of his or her dignity beyond every circumstance. It is another way of encouraging multilateralism for the sake of resolving the real problems of humanity, securing before all else respect for the dignity of persons, in such a way that ethics will prevail over local or contingent interests.</a:t>
            </a:r>
            <a:endParaRPr lang="en-US"/>
          </a:p>
        </p:txBody>
      </p:sp>
      <p:sp>
        <p:nvSpPr>
          <p:cNvPr id="4" name="Slide Number Placeholder 3"/>
          <p:cNvSpPr>
            <a:spLocks noGrp="1"/>
          </p:cNvSpPr>
          <p:nvPr>
            <p:ph type="sldNum" sz="quarter" idx="5"/>
          </p:nvPr>
        </p:nvSpPr>
        <p:spPr/>
        <p:txBody>
          <a:bodyPr/>
          <a:lstStyle/>
          <a:p>
            <a:fld id="{29499272-95CD-4B73-B85F-C5CE4ED3E20C}" type="slidenum">
              <a:rPr lang="en-US"/>
              <a:t>15</a:t>
            </a:fld>
            <a:endParaRPr lang="en-US"/>
          </a:p>
        </p:txBody>
      </p:sp>
    </p:spTree>
    <p:extLst>
      <p:ext uri="{BB962C8B-B14F-4D97-AF65-F5344CB8AC3E}">
        <p14:creationId xmlns:p14="http://schemas.microsoft.com/office/powerpoint/2010/main" val="3140480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Visible Thinking Routine: Connect – Extend – Challenge</a:t>
            </a:r>
            <a:br>
              <a:rPr lang="en-US"/>
            </a:br>
            <a:endParaRPr lang="en-US"/>
          </a:p>
          <a:p>
            <a:r>
              <a:rPr lang="en-US"/>
              <a:t>Step 1: Connect</a:t>
            </a:r>
          </a:p>
          <a:p>
            <a:r>
              <a:rPr lang="en-US"/>
              <a:t>Ask staff to reflect individually, then discuss in pairs:</a:t>
            </a:r>
          </a:p>
          <a:p>
            <a:r>
              <a:rPr lang="en-US"/>
              <a:t>How do the ideas in these documents connect with what we already believe about Catholic education and discipleship?</a:t>
            </a:r>
          </a:p>
          <a:p>
            <a:r>
              <a:rPr lang="en-US"/>
              <a:t>Where do we already see these teachings lived in our school community?</a:t>
            </a:r>
          </a:p>
          <a:p>
            <a:r>
              <a:rPr lang="en-US"/>
              <a:t>Step 2: Extend</a:t>
            </a:r>
          </a:p>
          <a:p>
            <a:r>
              <a:rPr lang="en-US"/>
              <a:t>Invite staff to consider:</a:t>
            </a:r>
          </a:p>
          <a:p>
            <a:r>
              <a:rPr lang="en-US"/>
              <a:t>What new thinking or deeper understanding about discipleship do these documents offer?</a:t>
            </a:r>
          </a:p>
          <a:p>
            <a:r>
              <a:rPr lang="en-US"/>
              <a:t>How does this extend our understanding of our role beyond teaching subjects to forming people and caring for creation?</a:t>
            </a:r>
          </a:p>
          <a:p>
            <a:r>
              <a:rPr lang="en-US"/>
              <a:t>Step 3: Challenge</a:t>
            </a:r>
          </a:p>
          <a:p>
            <a:r>
              <a:rPr lang="en-US"/>
              <a:t>Staff reflect and share:</a:t>
            </a:r>
          </a:p>
          <a:p>
            <a:r>
              <a:rPr lang="en-US"/>
              <a:t>What challenges do these teachings present for our school or for me personally?</a:t>
            </a:r>
          </a:p>
          <a:p>
            <a:r>
              <a:rPr lang="en-US"/>
              <a:t>What is one practice we may need to rethink, strengthen, or begin to live more fully as missionary disciples?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9499272-95CD-4B73-B85F-C5CE4ED3E20C}" type="slidenum">
              <a:rPr lang="en-US"/>
              <a:t>17</a:t>
            </a:fld>
            <a:endParaRPr lang="en-US"/>
          </a:p>
        </p:txBody>
      </p:sp>
    </p:spTree>
    <p:extLst>
      <p:ext uri="{BB962C8B-B14F-4D97-AF65-F5344CB8AC3E}">
        <p14:creationId xmlns:p14="http://schemas.microsoft.com/office/powerpoint/2010/main" val="3501777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https://www.youtube.com/watch?v=ndCVESc48Y0</a:t>
            </a:r>
          </a:p>
        </p:txBody>
      </p:sp>
      <p:sp>
        <p:nvSpPr>
          <p:cNvPr id="4" name="Slide Number Placeholder 3"/>
          <p:cNvSpPr>
            <a:spLocks noGrp="1"/>
          </p:cNvSpPr>
          <p:nvPr>
            <p:ph type="sldNum" sz="quarter" idx="5"/>
          </p:nvPr>
        </p:nvSpPr>
        <p:spPr/>
        <p:txBody>
          <a:bodyPr/>
          <a:lstStyle/>
          <a:p>
            <a:fld id="{29499272-95CD-4B73-B85F-C5CE4ED3E20C}" type="slidenum">
              <a:rPr lang="en-AU" smtClean="0"/>
              <a:t>20</a:t>
            </a:fld>
            <a:endParaRPr lang="en-AU"/>
          </a:p>
        </p:txBody>
      </p:sp>
    </p:spTree>
    <p:extLst>
      <p:ext uri="{BB962C8B-B14F-4D97-AF65-F5344CB8AC3E}">
        <p14:creationId xmlns:p14="http://schemas.microsoft.com/office/powerpoint/2010/main" val="3434865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B223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3D1E02-F330-DCAD-30EA-3A26208F16CB}"/>
              </a:ext>
            </a:extLst>
          </p:cNvPr>
          <p:cNvPicPr>
            <a:picLocks noChangeAspect="1"/>
          </p:cNvPicPr>
          <p:nvPr userDrawn="1"/>
        </p:nvPicPr>
        <p:blipFill>
          <a:blip r:embed="rId2"/>
          <a:stretch>
            <a:fillRect/>
          </a:stretch>
        </p:blipFill>
        <p:spPr>
          <a:xfrm>
            <a:off x="2495296" y="2861"/>
            <a:ext cx="9696705" cy="6855139"/>
          </a:xfrm>
          <a:prstGeom prst="rect">
            <a:avLst/>
          </a:prstGeom>
        </p:spPr>
      </p:pic>
      <p:sp>
        <p:nvSpPr>
          <p:cNvPr id="16" name="Title 1"/>
          <p:cNvSpPr>
            <a:spLocks noGrp="1"/>
          </p:cNvSpPr>
          <p:nvPr>
            <p:ph type="ctrTitle" hasCustomPrompt="1"/>
          </p:nvPr>
        </p:nvSpPr>
        <p:spPr>
          <a:xfrm>
            <a:off x="2223637" y="2054301"/>
            <a:ext cx="8884631" cy="742663"/>
          </a:xfrm>
          <a:prstGeom prst="rect">
            <a:avLst/>
          </a:prstGeom>
        </p:spPr>
        <p:txBody>
          <a:bodyPr lIns="0" tIns="0" rIns="0" bIns="0" anchor="t" anchorCtr="0">
            <a:noAutofit/>
          </a:bodyPr>
          <a:lstStyle>
            <a:lvl1pPr algn="l">
              <a:defRPr sz="3733" b="0" cap="none" baseline="0">
                <a:solidFill>
                  <a:srgbClr val="FFDF00"/>
                </a:solidFill>
              </a:defRPr>
            </a:lvl1pPr>
          </a:lstStyle>
          <a:p>
            <a:r>
              <a:rPr lang="en-AU"/>
              <a:t>Click to add title </a:t>
            </a:r>
            <a:endParaRPr lang="en-US"/>
          </a:p>
        </p:txBody>
      </p:sp>
      <p:sp>
        <p:nvSpPr>
          <p:cNvPr id="17" name="Subtitle 2"/>
          <p:cNvSpPr>
            <a:spLocks noGrp="1"/>
          </p:cNvSpPr>
          <p:nvPr>
            <p:ph type="subTitle" idx="1"/>
          </p:nvPr>
        </p:nvSpPr>
        <p:spPr>
          <a:xfrm>
            <a:off x="2223637" y="2796963"/>
            <a:ext cx="8884631" cy="925967"/>
          </a:xfrm>
          <a:prstGeom prst="rect">
            <a:avLst/>
          </a:prstGeom>
        </p:spPr>
        <p:txBody>
          <a:bodyPr lIns="0" tIns="0" rIns="0" bIns="0">
            <a:normAutofit/>
          </a:bodyPr>
          <a:lstStyle>
            <a:lvl1pPr marL="0" indent="0" algn="l">
              <a:buNone/>
              <a:defRPr sz="24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3" name="Text Placeholder 2">
            <a:extLst>
              <a:ext uri="{FF2B5EF4-FFF2-40B4-BE49-F238E27FC236}">
                <a16:creationId xmlns:a16="http://schemas.microsoft.com/office/drawing/2014/main" id="{C893193C-BDB2-0B4D-AB75-D80B88244756}"/>
              </a:ext>
            </a:extLst>
          </p:cNvPr>
          <p:cNvSpPr>
            <a:spLocks noGrp="1"/>
          </p:cNvSpPr>
          <p:nvPr>
            <p:ph type="body" sz="quarter" idx="10" hasCustomPrompt="1"/>
          </p:nvPr>
        </p:nvSpPr>
        <p:spPr>
          <a:xfrm>
            <a:off x="857678" y="6461179"/>
            <a:ext cx="3007783" cy="205184"/>
          </a:xfrm>
          <a:prstGeom prst="rect">
            <a:avLst/>
          </a:prstGeom>
        </p:spPr>
        <p:txBody>
          <a:bodyPr lIns="0" tIns="0" rIns="0" bIns="0"/>
          <a:lstStyle>
            <a:lvl1pPr>
              <a:lnSpc>
                <a:spcPct val="100000"/>
              </a:lnSpc>
              <a:defRPr lang="en-AU" sz="1333" b="0" i="0" u="none" strike="noStrike" smtClean="0">
                <a:solidFill>
                  <a:schemeClr val="bg1"/>
                </a:solidFill>
                <a:effectLst/>
                <a:latin typeface="+mj-lt"/>
              </a:defRPr>
            </a:lvl1pPr>
          </a:lstStyle>
          <a:p>
            <a:pPr lvl="0"/>
            <a:r>
              <a:rPr lang="en-GB"/>
              <a:t>Content Manager Doc No</a:t>
            </a:r>
            <a:endParaRPr lang="en-US"/>
          </a:p>
        </p:txBody>
      </p:sp>
      <p:pic>
        <p:nvPicPr>
          <p:cNvPr id="7" name="Picture 6" descr="A picture containing text&#10;&#10;Description automatically generated">
            <a:extLst>
              <a:ext uri="{FF2B5EF4-FFF2-40B4-BE49-F238E27FC236}">
                <a16:creationId xmlns:a16="http://schemas.microsoft.com/office/drawing/2014/main" id="{B8D9F429-96C9-3D7E-DC26-9CC450C0CCEF}"/>
              </a:ext>
            </a:extLst>
          </p:cNvPr>
          <p:cNvPicPr>
            <a:picLocks noChangeAspect="1"/>
          </p:cNvPicPr>
          <p:nvPr userDrawn="1"/>
        </p:nvPicPr>
        <p:blipFill>
          <a:blip r:embed="rId3"/>
          <a:stretch>
            <a:fillRect/>
          </a:stretch>
        </p:blipFill>
        <p:spPr>
          <a:xfrm>
            <a:off x="767549" y="561905"/>
            <a:ext cx="6353872" cy="893513"/>
          </a:xfrm>
          <a:prstGeom prst="rect">
            <a:avLst/>
          </a:prstGeom>
        </p:spPr>
      </p:pic>
      <p:sp>
        <p:nvSpPr>
          <p:cNvPr id="4" name="Picture Placeholder 10">
            <a:extLst>
              <a:ext uri="{FF2B5EF4-FFF2-40B4-BE49-F238E27FC236}">
                <a16:creationId xmlns:a16="http://schemas.microsoft.com/office/drawing/2014/main" id="{F793E84F-D66D-A4E5-FB27-C614A4B59E2A}"/>
              </a:ext>
            </a:extLst>
          </p:cNvPr>
          <p:cNvSpPr>
            <a:spLocks noGrp="1"/>
          </p:cNvSpPr>
          <p:nvPr>
            <p:ph type="pic" sz="quarter" idx="13" hasCustomPrompt="1"/>
          </p:nvPr>
        </p:nvSpPr>
        <p:spPr>
          <a:xfrm>
            <a:off x="6417426" y="3845080"/>
            <a:ext cx="5783917" cy="3010059"/>
          </a:xfrm>
          <a:custGeom>
            <a:avLst/>
            <a:gdLst>
              <a:gd name="connsiteX0" fmla="*/ 677876 w 4486275"/>
              <a:gd name="connsiteY0" fmla="*/ 0 h 2257544"/>
              <a:gd name="connsiteX1" fmla="*/ 4486275 w 4486275"/>
              <a:gd name="connsiteY1" fmla="*/ 0 h 2257544"/>
              <a:gd name="connsiteX2" fmla="*/ 4486274 w 4486275"/>
              <a:gd name="connsiteY2" fmla="*/ 2257544 h 2257544"/>
              <a:gd name="connsiteX3" fmla="*/ 0 w 4486275"/>
              <a:gd name="connsiteY3" fmla="*/ 2257544 h 2257544"/>
              <a:gd name="connsiteX4" fmla="*/ 0 w 4486275"/>
              <a:gd name="connsiteY4" fmla="*/ 677876 h 2257544"/>
              <a:gd name="connsiteX5" fmla="*/ 677876 w 4486275"/>
              <a:gd name="connsiteY5" fmla="*/ 0 h 225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275" h="2257544">
                <a:moveTo>
                  <a:pt x="677876" y="0"/>
                </a:moveTo>
                <a:lnTo>
                  <a:pt x="4486275" y="0"/>
                </a:lnTo>
                <a:lnTo>
                  <a:pt x="4486274" y="2257544"/>
                </a:lnTo>
                <a:lnTo>
                  <a:pt x="0" y="2257544"/>
                </a:lnTo>
                <a:lnTo>
                  <a:pt x="0" y="677876"/>
                </a:lnTo>
                <a:cubicBezTo>
                  <a:pt x="0" y="303495"/>
                  <a:pt x="303495" y="0"/>
                  <a:pt x="677876" y="0"/>
                </a:cubicBezTo>
                <a:close/>
              </a:path>
            </a:pathLst>
          </a:custGeom>
          <a:noFill/>
          <a:ln>
            <a:noFill/>
          </a:ln>
        </p:spPr>
        <p:txBody>
          <a:bodyPr wrap="square">
            <a:noAutofit/>
          </a:bodyPr>
          <a:lstStyle>
            <a:lvl1pPr marL="0" indent="0" algn="ctr">
              <a:buNone/>
              <a:defRPr sz="2133">
                <a:solidFill>
                  <a:schemeClr val="bg1"/>
                </a:solidFill>
              </a:defRPr>
            </a:lvl1pPr>
          </a:lstStyle>
          <a:p>
            <a:r>
              <a:rPr lang="en-US"/>
              <a:t>Click icon to insert picture (optional)</a:t>
            </a:r>
          </a:p>
        </p:txBody>
      </p:sp>
    </p:spTree>
    <p:extLst>
      <p:ext uri="{BB962C8B-B14F-4D97-AF65-F5344CB8AC3E}">
        <p14:creationId xmlns:p14="http://schemas.microsoft.com/office/powerpoint/2010/main" val="35946532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rgbClr val="0B223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3BB0E-651D-2378-017F-159E2045AA20}"/>
              </a:ext>
            </a:extLst>
          </p:cNvPr>
          <p:cNvPicPr>
            <a:picLocks noChangeAspect="1"/>
          </p:cNvPicPr>
          <p:nvPr userDrawn="1"/>
        </p:nvPicPr>
        <p:blipFill>
          <a:blip r:embed="rId2"/>
          <a:stretch>
            <a:fillRect/>
          </a:stretch>
        </p:blipFill>
        <p:spPr>
          <a:xfrm>
            <a:off x="2495296" y="2861"/>
            <a:ext cx="9696705" cy="6855139"/>
          </a:xfrm>
          <a:prstGeom prst="rect">
            <a:avLst/>
          </a:prstGeom>
        </p:spPr>
      </p:pic>
      <p:pic>
        <p:nvPicPr>
          <p:cNvPr id="4" name="Picture 3">
            <a:extLst>
              <a:ext uri="{FF2B5EF4-FFF2-40B4-BE49-F238E27FC236}">
                <a16:creationId xmlns:a16="http://schemas.microsoft.com/office/drawing/2014/main" id="{D516FBE5-E9B7-38E4-152F-90C3C6CD36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00581" y="2207676"/>
            <a:ext cx="2780519" cy="2819213"/>
          </a:xfrm>
          <a:prstGeom prst="rect">
            <a:avLst/>
          </a:prstGeom>
        </p:spPr>
      </p:pic>
      <p:sp>
        <p:nvSpPr>
          <p:cNvPr id="5" name="TextBox 4">
            <a:extLst>
              <a:ext uri="{FF2B5EF4-FFF2-40B4-BE49-F238E27FC236}">
                <a16:creationId xmlns:a16="http://schemas.microsoft.com/office/drawing/2014/main" id="{2CBAF75B-AE96-1A8A-8689-1CC7453470D6}"/>
              </a:ext>
            </a:extLst>
          </p:cNvPr>
          <p:cNvSpPr txBox="1"/>
          <p:nvPr userDrawn="1"/>
        </p:nvSpPr>
        <p:spPr>
          <a:xfrm>
            <a:off x="982894" y="2372991"/>
            <a:ext cx="5641425" cy="3974421"/>
          </a:xfrm>
          <a:prstGeom prst="rect">
            <a:avLst/>
          </a:prstGeom>
          <a:noFill/>
        </p:spPr>
        <p:txBody>
          <a:bodyPr wrap="square">
            <a:spAutoFit/>
          </a:bodyPr>
          <a:lstStyle/>
          <a:p>
            <a:pPr defTabSz="829157"/>
            <a:r>
              <a:rPr lang="en-US" sz="1632" kern="0">
                <a:solidFill>
                  <a:srgbClr val="FFFFFF"/>
                </a:solidFill>
              </a:rPr>
              <a:t>We acknowledge that MACS offices and Catholic schools in the Archdiocese of Melbourne are situated on the lands of the five language groups that make up the Kulin Nation, who have walked upon and cared for this land for thousands of years. We acknowledge their continued deep spiritual connection and relationship to Country.</a:t>
            </a:r>
          </a:p>
          <a:p>
            <a:pPr defTabSz="829157"/>
            <a:endParaRPr lang="en-US" sz="1632" kern="0">
              <a:solidFill>
                <a:srgbClr val="FFFFFF"/>
              </a:solidFill>
            </a:endParaRPr>
          </a:p>
          <a:p>
            <a:pPr defTabSz="829157"/>
            <a:r>
              <a:rPr lang="en-US" sz="1632" kern="0">
                <a:solidFill>
                  <a:srgbClr val="FFFFFF"/>
                </a:solidFill>
              </a:rPr>
              <a:t>We pay respects to their Elders past, present and future, and commit to the ongoing journey of reconciliation.</a:t>
            </a:r>
          </a:p>
          <a:p>
            <a:pPr defTabSz="829157"/>
            <a:endParaRPr lang="en-US" sz="1632" kern="0">
              <a:solidFill>
                <a:srgbClr val="FFFFFF"/>
              </a:solidFill>
            </a:endParaRPr>
          </a:p>
          <a:p>
            <a:pPr defTabSz="829157"/>
            <a:endParaRPr lang="en-US" sz="1632" kern="0">
              <a:solidFill>
                <a:srgbClr val="FFFFFF"/>
              </a:solidFill>
            </a:endParaRPr>
          </a:p>
          <a:p>
            <a:pPr defTabSz="829157"/>
            <a:endParaRPr lang="en-US" sz="1632" kern="0">
              <a:solidFill>
                <a:srgbClr val="FFFFFF"/>
              </a:solidFill>
            </a:endParaRPr>
          </a:p>
          <a:p>
            <a:pPr defTabSz="829157"/>
            <a:endParaRPr lang="en-US" sz="1632" kern="0">
              <a:solidFill>
                <a:srgbClr val="FFFFFF"/>
              </a:solidFill>
            </a:endParaRPr>
          </a:p>
          <a:p>
            <a:pPr defTabSz="829157"/>
            <a:endParaRPr lang="en-US" sz="1632" kern="0">
              <a:solidFill>
                <a:srgbClr val="FFFFFF"/>
              </a:solidFill>
            </a:endParaRPr>
          </a:p>
          <a:p>
            <a:pPr defTabSz="829157"/>
            <a:r>
              <a:rPr lang="en-US" sz="1088" kern="0">
                <a:solidFill>
                  <a:srgbClr val="FFFFFF"/>
                </a:solidFill>
              </a:rPr>
              <a:t>Chelsea Sporle</a:t>
            </a:r>
          </a:p>
          <a:p>
            <a:pPr defTabSz="829157"/>
            <a:r>
              <a:rPr lang="en-US" sz="1088" kern="0">
                <a:solidFill>
                  <a:srgbClr val="FFFFFF"/>
                </a:solidFill>
              </a:rPr>
              <a:t>St Anne’s School, Sunbury, Year 4</a:t>
            </a:r>
          </a:p>
        </p:txBody>
      </p:sp>
      <p:pic>
        <p:nvPicPr>
          <p:cNvPr id="6" name="Picture 5" descr="Logo, company name&#10;&#10;Description automatically generated">
            <a:extLst>
              <a:ext uri="{FF2B5EF4-FFF2-40B4-BE49-F238E27FC236}">
                <a16:creationId xmlns:a16="http://schemas.microsoft.com/office/drawing/2014/main" id="{DD719B6C-C12F-E5AD-9EC5-135F7862D7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79018" y="5916537"/>
            <a:ext cx="489633" cy="406772"/>
          </a:xfrm>
          <a:prstGeom prst="rect">
            <a:avLst/>
          </a:prstGeom>
        </p:spPr>
      </p:pic>
      <p:sp>
        <p:nvSpPr>
          <p:cNvPr id="7" name="TextBox 6">
            <a:extLst>
              <a:ext uri="{FF2B5EF4-FFF2-40B4-BE49-F238E27FC236}">
                <a16:creationId xmlns:a16="http://schemas.microsoft.com/office/drawing/2014/main" id="{4CDA641A-CBC0-DF82-8296-EEF5AA82AC4D}"/>
              </a:ext>
            </a:extLst>
          </p:cNvPr>
          <p:cNvSpPr txBox="1"/>
          <p:nvPr userDrawn="1"/>
        </p:nvSpPr>
        <p:spPr>
          <a:xfrm>
            <a:off x="982894" y="935534"/>
            <a:ext cx="5217297" cy="1272143"/>
          </a:xfrm>
          <a:prstGeom prst="rect">
            <a:avLst/>
          </a:prstGeom>
          <a:noFill/>
        </p:spPr>
        <p:txBody>
          <a:bodyPr wrap="square" rtlCol="0">
            <a:spAutoFit/>
          </a:bodyPr>
          <a:lstStyle/>
          <a:p>
            <a:r>
              <a:rPr lang="en-US" sz="3733">
                <a:solidFill>
                  <a:srgbClr val="FFDF00"/>
                </a:solidFill>
              </a:rPr>
              <a:t>Acknowledgement </a:t>
            </a:r>
            <a:br>
              <a:rPr lang="en-US" sz="3733">
                <a:solidFill>
                  <a:srgbClr val="FFDF00"/>
                </a:solidFill>
              </a:rPr>
            </a:br>
            <a:r>
              <a:rPr lang="en-US" sz="3733">
                <a:solidFill>
                  <a:srgbClr val="FFDF00"/>
                </a:solidFill>
              </a:rPr>
              <a:t>of Country</a:t>
            </a:r>
          </a:p>
        </p:txBody>
      </p:sp>
    </p:spTree>
    <p:extLst>
      <p:ext uri="{BB962C8B-B14F-4D97-AF65-F5344CB8AC3E}">
        <p14:creationId xmlns:p14="http://schemas.microsoft.com/office/powerpoint/2010/main" val="3165639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 title slide golden light">
    <p:bg>
      <p:bgPr>
        <a:solidFill>
          <a:srgbClr val="0B223E"/>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1E42FC-0CCC-CC08-C99A-801DDA80F776}"/>
              </a:ext>
            </a:extLst>
          </p:cNvPr>
          <p:cNvSpPr>
            <a:spLocks noGrp="1"/>
          </p:cNvSpPr>
          <p:nvPr>
            <p:ph type="ctrTitle" hasCustomPrompt="1"/>
          </p:nvPr>
        </p:nvSpPr>
        <p:spPr>
          <a:xfrm>
            <a:off x="767371" y="677056"/>
            <a:ext cx="5001253" cy="790501"/>
          </a:xfrm>
          <a:prstGeom prst="rect">
            <a:avLst/>
          </a:prstGeom>
        </p:spPr>
        <p:txBody>
          <a:bodyPr lIns="0" tIns="0" rIns="0" bIns="0" anchor="t" anchorCtr="0">
            <a:noAutofit/>
          </a:bodyPr>
          <a:lstStyle>
            <a:lvl1pPr algn="l">
              <a:defRPr sz="3733" b="0" cap="none" baseline="0">
                <a:solidFill>
                  <a:srgbClr val="FFDF00"/>
                </a:solidFill>
              </a:defRPr>
            </a:lvl1pPr>
          </a:lstStyle>
          <a:p>
            <a:r>
              <a:rPr lang="en-AU"/>
              <a:t>Click to add title </a:t>
            </a:r>
            <a:endParaRPr lang="en-US"/>
          </a:p>
        </p:txBody>
      </p:sp>
      <p:sp>
        <p:nvSpPr>
          <p:cNvPr id="7" name="Text Placeholder 2">
            <a:extLst>
              <a:ext uri="{FF2B5EF4-FFF2-40B4-BE49-F238E27FC236}">
                <a16:creationId xmlns:a16="http://schemas.microsoft.com/office/drawing/2014/main" id="{6E30BCAF-BE96-AE00-4293-B6C0274FE1C2}"/>
              </a:ext>
            </a:extLst>
          </p:cNvPr>
          <p:cNvSpPr>
            <a:spLocks noGrp="1"/>
          </p:cNvSpPr>
          <p:nvPr>
            <p:ph type="body" sz="quarter" idx="11"/>
          </p:nvPr>
        </p:nvSpPr>
        <p:spPr>
          <a:xfrm>
            <a:off x="823817" y="1715911"/>
            <a:ext cx="5001253" cy="4465033"/>
          </a:xfrm>
          <a:prstGeom prst="rect">
            <a:avLst/>
          </a:prstGeom>
        </p:spPr>
        <p:txBody>
          <a:bodyPr lIns="0" tIns="0" rIns="0" bIns="0"/>
          <a:lstStyle>
            <a:lvl1pPr marL="380990" indent="-380990">
              <a:lnSpc>
                <a:spcPct val="100000"/>
              </a:lnSpc>
              <a:spcAft>
                <a:spcPts val="800"/>
              </a:spcAft>
              <a:buClr>
                <a:srgbClr val="FFDF00"/>
              </a:buClr>
              <a:buFont typeface="Arial" panose="020B0604020202020204" pitchFamily="34" charset="0"/>
              <a:buChar char="•"/>
              <a:defRPr sz="2133" baseline="0">
                <a:solidFill>
                  <a:schemeClr val="bg1"/>
                </a:solidFill>
              </a:defRPr>
            </a:lvl1pPr>
            <a:lvl2pPr marL="721766" indent="-304792">
              <a:lnSpc>
                <a:spcPct val="100000"/>
              </a:lnSpc>
              <a:spcBef>
                <a:spcPts val="0"/>
              </a:spcBef>
              <a:spcAft>
                <a:spcPts val="800"/>
              </a:spcAft>
              <a:buClr>
                <a:srgbClr val="FFDF00"/>
              </a:buClr>
              <a:tabLst/>
              <a:defRPr sz="2133" baseline="0">
                <a:solidFill>
                  <a:schemeClr val="bg1"/>
                </a:solidFill>
              </a:defRPr>
            </a:lvl2pPr>
            <a:lvl3pPr>
              <a:lnSpc>
                <a:spcPct val="100000"/>
              </a:lnSpc>
              <a:spcBef>
                <a:spcPts val="0"/>
              </a:spcBef>
              <a:spcAft>
                <a:spcPts val="800"/>
              </a:spcAft>
              <a:buClr>
                <a:srgbClr val="FFDF00"/>
              </a:buClr>
              <a:defRPr sz="2133" baseline="0">
                <a:solidFill>
                  <a:schemeClr val="bg1"/>
                </a:solidFill>
              </a:defRPr>
            </a:lvl3pPr>
            <a:lvl4pPr>
              <a:lnSpc>
                <a:spcPct val="100000"/>
              </a:lnSpc>
              <a:spcBef>
                <a:spcPts val="0"/>
              </a:spcBef>
              <a:spcAft>
                <a:spcPts val="800"/>
              </a:spcAft>
              <a:defRPr sz="2133" baseline="0">
                <a:solidFill>
                  <a:schemeClr val="bg1"/>
                </a:solidFill>
              </a:defRPr>
            </a:lvl4pPr>
            <a:lvl5pPr>
              <a:lnSpc>
                <a:spcPct val="100000"/>
              </a:lnSpc>
              <a:spcBef>
                <a:spcPts val="0"/>
              </a:spcBef>
              <a:spcAft>
                <a:spcPts val="800"/>
              </a:spcAft>
              <a:defRPr sz="2133" baseline="0">
                <a:solidFill>
                  <a:schemeClr val="bg1"/>
                </a:solidFill>
              </a:defRPr>
            </a:lvl5pPr>
          </a:lstStyle>
          <a:p>
            <a:pPr lvl="0"/>
            <a:r>
              <a:rPr lang="en-GB"/>
              <a:t>Click to edit Master text styles</a:t>
            </a:r>
          </a:p>
          <a:p>
            <a:pPr lvl="1"/>
            <a:r>
              <a:rPr lang="en-GB"/>
              <a:t>Second level</a:t>
            </a:r>
          </a:p>
        </p:txBody>
      </p:sp>
      <p:pic>
        <p:nvPicPr>
          <p:cNvPr id="3" name="Picture 2">
            <a:extLst>
              <a:ext uri="{FF2B5EF4-FFF2-40B4-BE49-F238E27FC236}">
                <a16:creationId xmlns:a16="http://schemas.microsoft.com/office/drawing/2014/main" id="{1D93E9E9-4829-4CB5-433C-CB48871D0DE0}"/>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2537110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 title slide cyan">
    <p:bg>
      <p:bgPr>
        <a:solidFill>
          <a:srgbClr val="0B223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B79CE8-0CDB-38D8-9900-1188A89D47FF}"/>
              </a:ext>
            </a:extLst>
          </p:cNvPr>
          <p:cNvSpPr>
            <a:spLocks noGrp="1"/>
          </p:cNvSpPr>
          <p:nvPr>
            <p:ph type="ctrTitle" hasCustomPrompt="1"/>
          </p:nvPr>
        </p:nvSpPr>
        <p:spPr>
          <a:xfrm>
            <a:off x="767371" y="677056"/>
            <a:ext cx="5001253" cy="790501"/>
          </a:xfrm>
          <a:prstGeom prst="rect">
            <a:avLst/>
          </a:prstGeom>
        </p:spPr>
        <p:txBody>
          <a:bodyPr lIns="0" tIns="0" rIns="0" bIns="0" anchor="t" anchorCtr="0">
            <a:noAutofit/>
          </a:bodyPr>
          <a:lstStyle>
            <a:lvl1pPr algn="l">
              <a:defRPr sz="3733" b="0" cap="none" baseline="0">
                <a:solidFill>
                  <a:srgbClr val="FFDF00"/>
                </a:solidFill>
              </a:defRPr>
            </a:lvl1pPr>
          </a:lstStyle>
          <a:p>
            <a:r>
              <a:rPr lang="en-AU"/>
              <a:t>Click to add title </a:t>
            </a:r>
            <a:endParaRPr lang="en-US"/>
          </a:p>
        </p:txBody>
      </p:sp>
      <p:sp>
        <p:nvSpPr>
          <p:cNvPr id="6" name="Text Placeholder 2">
            <a:extLst>
              <a:ext uri="{FF2B5EF4-FFF2-40B4-BE49-F238E27FC236}">
                <a16:creationId xmlns:a16="http://schemas.microsoft.com/office/drawing/2014/main" id="{732926BC-3737-FBF0-F8D8-B92C8DFFE9B4}"/>
              </a:ext>
            </a:extLst>
          </p:cNvPr>
          <p:cNvSpPr>
            <a:spLocks noGrp="1"/>
          </p:cNvSpPr>
          <p:nvPr>
            <p:ph type="body" sz="quarter" idx="11"/>
          </p:nvPr>
        </p:nvSpPr>
        <p:spPr>
          <a:xfrm>
            <a:off x="823817" y="1715911"/>
            <a:ext cx="5001253" cy="4465033"/>
          </a:xfrm>
          <a:prstGeom prst="rect">
            <a:avLst/>
          </a:prstGeom>
        </p:spPr>
        <p:txBody>
          <a:bodyPr lIns="0" tIns="0" rIns="0" bIns="0"/>
          <a:lstStyle>
            <a:lvl1pPr marL="380990" indent="-380990">
              <a:lnSpc>
                <a:spcPct val="100000"/>
              </a:lnSpc>
              <a:spcAft>
                <a:spcPts val="800"/>
              </a:spcAft>
              <a:buClr>
                <a:srgbClr val="FFDF00"/>
              </a:buClr>
              <a:buFont typeface="Arial" panose="020B0604020202020204" pitchFamily="34" charset="0"/>
              <a:buChar char="•"/>
              <a:defRPr sz="2133" baseline="0">
                <a:solidFill>
                  <a:schemeClr val="bg1"/>
                </a:solidFill>
              </a:defRPr>
            </a:lvl1pPr>
            <a:lvl2pPr marL="654034" indent="-294210">
              <a:lnSpc>
                <a:spcPct val="100000"/>
              </a:lnSpc>
              <a:spcBef>
                <a:spcPts val="0"/>
              </a:spcBef>
              <a:spcAft>
                <a:spcPts val="800"/>
              </a:spcAft>
              <a:buClr>
                <a:srgbClr val="FFDF00"/>
              </a:buClr>
              <a:tabLst/>
              <a:defRPr sz="2133" baseline="0">
                <a:solidFill>
                  <a:schemeClr val="bg1"/>
                </a:solidFill>
              </a:defRPr>
            </a:lvl2pPr>
            <a:lvl3pPr>
              <a:lnSpc>
                <a:spcPct val="100000"/>
              </a:lnSpc>
              <a:spcBef>
                <a:spcPts val="0"/>
              </a:spcBef>
              <a:spcAft>
                <a:spcPts val="800"/>
              </a:spcAft>
              <a:buClr>
                <a:srgbClr val="FFDF00"/>
              </a:buClr>
              <a:defRPr sz="2133" baseline="0">
                <a:solidFill>
                  <a:schemeClr val="bg1"/>
                </a:solidFill>
              </a:defRPr>
            </a:lvl3pPr>
            <a:lvl4pPr>
              <a:lnSpc>
                <a:spcPct val="100000"/>
              </a:lnSpc>
              <a:spcBef>
                <a:spcPts val="0"/>
              </a:spcBef>
              <a:spcAft>
                <a:spcPts val="800"/>
              </a:spcAft>
              <a:defRPr sz="2133" baseline="0">
                <a:solidFill>
                  <a:schemeClr val="bg1"/>
                </a:solidFill>
              </a:defRPr>
            </a:lvl4pPr>
            <a:lvl5pPr>
              <a:lnSpc>
                <a:spcPct val="100000"/>
              </a:lnSpc>
              <a:spcBef>
                <a:spcPts val="0"/>
              </a:spcBef>
              <a:spcAft>
                <a:spcPts val="800"/>
              </a:spcAft>
              <a:defRPr sz="2133" baseline="0">
                <a:solidFill>
                  <a:schemeClr val="bg1"/>
                </a:solidFill>
              </a:defRPr>
            </a:lvl5pPr>
          </a:lstStyle>
          <a:p>
            <a:pPr lvl="0"/>
            <a:r>
              <a:rPr lang="en-GB"/>
              <a:t>Click to edit Master text styles</a:t>
            </a:r>
          </a:p>
          <a:p>
            <a:pPr lvl="1"/>
            <a:r>
              <a:rPr lang="en-GB"/>
              <a:t>Second level</a:t>
            </a:r>
          </a:p>
        </p:txBody>
      </p:sp>
      <p:pic>
        <p:nvPicPr>
          <p:cNvPr id="5" name="Picture 4">
            <a:extLst>
              <a:ext uri="{FF2B5EF4-FFF2-40B4-BE49-F238E27FC236}">
                <a16:creationId xmlns:a16="http://schemas.microsoft.com/office/drawing/2014/main" id="{218B5CE2-6883-5849-3182-E26C35B4CE6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42592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 title slide magenta">
    <p:bg>
      <p:bgPr>
        <a:solidFill>
          <a:srgbClr val="0B223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274E06-1178-EFB4-03D2-0A0B3B814D98}"/>
              </a:ext>
            </a:extLst>
          </p:cNvPr>
          <p:cNvSpPr>
            <a:spLocks noGrp="1"/>
          </p:cNvSpPr>
          <p:nvPr>
            <p:ph type="ctrTitle" hasCustomPrompt="1"/>
          </p:nvPr>
        </p:nvSpPr>
        <p:spPr>
          <a:xfrm>
            <a:off x="767371" y="677056"/>
            <a:ext cx="5001253" cy="790501"/>
          </a:xfrm>
          <a:prstGeom prst="rect">
            <a:avLst/>
          </a:prstGeom>
        </p:spPr>
        <p:txBody>
          <a:bodyPr lIns="0" tIns="0" rIns="0" bIns="0" anchor="t" anchorCtr="0">
            <a:noAutofit/>
          </a:bodyPr>
          <a:lstStyle>
            <a:lvl1pPr algn="l">
              <a:defRPr sz="3733" b="0" cap="none" baseline="0">
                <a:solidFill>
                  <a:srgbClr val="FFDF00"/>
                </a:solidFill>
              </a:defRPr>
            </a:lvl1pPr>
          </a:lstStyle>
          <a:p>
            <a:r>
              <a:rPr lang="en-AU"/>
              <a:t>Click to add title </a:t>
            </a:r>
            <a:endParaRPr lang="en-US"/>
          </a:p>
        </p:txBody>
      </p:sp>
      <p:sp>
        <p:nvSpPr>
          <p:cNvPr id="6" name="Text Placeholder 2">
            <a:extLst>
              <a:ext uri="{FF2B5EF4-FFF2-40B4-BE49-F238E27FC236}">
                <a16:creationId xmlns:a16="http://schemas.microsoft.com/office/drawing/2014/main" id="{CBCF53C0-ECFD-E356-8585-A42678BC04E9}"/>
              </a:ext>
            </a:extLst>
          </p:cNvPr>
          <p:cNvSpPr>
            <a:spLocks noGrp="1"/>
          </p:cNvSpPr>
          <p:nvPr>
            <p:ph type="body" sz="quarter" idx="11"/>
          </p:nvPr>
        </p:nvSpPr>
        <p:spPr>
          <a:xfrm>
            <a:off x="823817" y="1715911"/>
            <a:ext cx="5001253" cy="4465033"/>
          </a:xfrm>
          <a:prstGeom prst="rect">
            <a:avLst/>
          </a:prstGeom>
        </p:spPr>
        <p:txBody>
          <a:bodyPr lIns="0" tIns="0" rIns="0" bIns="0"/>
          <a:lstStyle>
            <a:lvl1pPr marL="380990" indent="-380990">
              <a:lnSpc>
                <a:spcPct val="100000"/>
              </a:lnSpc>
              <a:spcAft>
                <a:spcPts val="800"/>
              </a:spcAft>
              <a:buClr>
                <a:srgbClr val="FFDF00"/>
              </a:buClr>
              <a:buFont typeface="Arial" panose="020B0604020202020204" pitchFamily="34" charset="0"/>
              <a:buChar char="•"/>
              <a:defRPr sz="2133" baseline="0">
                <a:solidFill>
                  <a:schemeClr val="bg1"/>
                </a:solidFill>
              </a:defRPr>
            </a:lvl1pPr>
            <a:lvl2pPr marL="721766" indent="-304792">
              <a:lnSpc>
                <a:spcPct val="100000"/>
              </a:lnSpc>
              <a:spcBef>
                <a:spcPts val="0"/>
              </a:spcBef>
              <a:spcAft>
                <a:spcPts val="800"/>
              </a:spcAft>
              <a:buClr>
                <a:srgbClr val="FFDF00"/>
              </a:buClr>
              <a:tabLst/>
              <a:defRPr sz="2133" baseline="0">
                <a:solidFill>
                  <a:schemeClr val="bg1"/>
                </a:solidFill>
              </a:defRPr>
            </a:lvl2pPr>
            <a:lvl3pPr>
              <a:lnSpc>
                <a:spcPct val="100000"/>
              </a:lnSpc>
              <a:spcBef>
                <a:spcPts val="0"/>
              </a:spcBef>
              <a:spcAft>
                <a:spcPts val="800"/>
              </a:spcAft>
              <a:buClr>
                <a:srgbClr val="FFDF00"/>
              </a:buClr>
              <a:defRPr sz="2133" baseline="0">
                <a:solidFill>
                  <a:schemeClr val="bg1"/>
                </a:solidFill>
              </a:defRPr>
            </a:lvl3pPr>
            <a:lvl4pPr>
              <a:lnSpc>
                <a:spcPct val="100000"/>
              </a:lnSpc>
              <a:spcBef>
                <a:spcPts val="0"/>
              </a:spcBef>
              <a:spcAft>
                <a:spcPts val="800"/>
              </a:spcAft>
              <a:defRPr sz="2133" baseline="0">
                <a:solidFill>
                  <a:schemeClr val="bg1"/>
                </a:solidFill>
              </a:defRPr>
            </a:lvl4pPr>
            <a:lvl5pPr>
              <a:lnSpc>
                <a:spcPct val="100000"/>
              </a:lnSpc>
              <a:spcBef>
                <a:spcPts val="0"/>
              </a:spcBef>
              <a:spcAft>
                <a:spcPts val="800"/>
              </a:spcAft>
              <a:defRPr sz="2133" baseline="0">
                <a:solidFill>
                  <a:schemeClr val="bg1"/>
                </a:solidFill>
              </a:defRPr>
            </a:lvl5pPr>
          </a:lstStyle>
          <a:p>
            <a:pPr lvl="0"/>
            <a:r>
              <a:rPr lang="en-GB"/>
              <a:t>Click to edit Master text styles</a:t>
            </a:r>
          </a:p>
          <a:p>
            <a:pPr lvl="1"/>
            <a:r>
              <a:rPr lang="en-GB"/>
              <a:t>Second level</a:t>
            </a:r>
          </a:p>
        </p:txBody>
      </p:sp>
      <p:pic>
        <p:nvPicPr>
          <p:cNvPr id="3" name="Picture 2">
            <a:extLst>
              <a:ext uri="{FF2B5EF4-FFF2-40B4-BE49-F238E27FC236}">
                <a16:creationId xmlns:a16="http://schemas.microsoft.com/office/drawing/2014/main" id="{3B1A5F97-C076-7495-C9E5-EED8CE539284}"/>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408776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Sub title slide blue">
  <p:cSld name="3_Sub title slide blue">
    <p:bg>
      <p:bgPr>
        <a:solidFill>
          <a:srgbClr val="0B223E"/>
        </a:solidFill>
        <a:effectLst/>
      </p:bgPr>
    </p:bg>
    <p:spTree>
      <p:nvGrpSpPr>
        <p:cNvPr id="1" name="Shape 68"/>
        <p:cNvGrpSpPr/>
        <p:nvPr/>
      </p:nvGrpSpPr>
      <p:grpSpPr>
        <a:xfrm>
          <a:off x="0" y="0"/>
          <a:ext cx="0" cy="0"/>
          <a:chOff x="0" y="0"/>
          <a:chExt cx="0" cy="0"/>
        </a:xfrm>
      </p:grpSpPr>
      <p:sp>
        <p:nvSpPr>
          <p:cNvPr id="69" name="Google Shape;69;p16"/>
          <p:cNvSpPr txBox="1">
            <a:spLocks noGrp="1"/>
          </p:cNvSpPr>
          <p:nvPr>
            <p:ph type="ctrTitle"/>
          </p:nvPr>
        </p:nvSpPr>
        <p:spPr>
          <a:xfrm>
            <a:off x="767371" y="677056"/>
            <a:ext cx="5001200" cy="790400"/>
          </a:xfrm>
          <a:prstGeom prst="rect">
            <a:avLst/>
          </a:prstGeom>
          <a:noFill/>
          <a:ln>
            <a:noFill/>
          </a:ln>
        </p:spPr>
        <p:txBody>
          <a:bodyPr spcFirstLastPara="1" wrap="square" lIns="0" tIns="0" rIns="0" bIns="0" anchor="t" anchorCtr="0">
            <a:noAutofit/>
          </a:bodyPr>
          <a:lstStyle>
            <a:lvl1pPr marR="0" lvl="0" algn="l">
              <a:spcBef>
                <a:spcPts val="0"/>
              </a:spcBef>
              <a:spcAft>
                <a:spcPts val="0"/>
              </a:spcAft>
              <a:buClr>
                <a:srgbClr val="FFDF00"/>
              </a:buClr>
              <a:buSzPts val="2800"/>
              <a:buFont typeface="Arial"/>
              <a:buNone/>
              <a:defRPr sz="3733" b="0" i="0" u="none" strike="noStrike" cap="none">
                <a:solidFill>
                  <a:srgbClr val="FFDF00"/>
                </a:solidFill>
                <a:latin typeface="Arial"/>
                <a:ea typeface="Arial"/>
                <a:cs typeface="Arial"/>
                <a:sym typeface="Arial"/>
              </a:defRPr>
            </a:lvl1pPr>
            <a:lvl2pPr lvl="1">
              <a:spcBef>
                <a:spcPts val="0"/>
              </a:spcBef>
              <a:spcAft>
                <a:spcPts val="0"/>
              </a:spcAft>
              <a:buSzPts val="2800"/>
              <a:buNone/>
              <a:defRPr sz="2400"/>
            </a:lvl2pPr>
            <a:lvl3pPr lvl="2">
              <a:spcBef>
                <a:spcPts val="0"/>
              </a:spcBef>
              <a:spcAft>
                <a:spcPts val="0"/>
              </a:spcAft>
              <a:buSzPts val="2800"/>
              <a:buNone/>
              <a:defRPr sz="2400"/>
            </a:lvl3pPr>
            <a:lvl4pPr lvl="3">
              <a:spcBef>
                <a:spcPts val="0"/>
              </a:spcBef>
              <a:spcAft>
                <a:spcPts val="0"/>
              </a:spcAft>
              <a:buSzPts val="2800"/>
              <a:buNone/>
              <a:defRPr sz="2400"/>
            </a:lvl4pPr>
            <a:lvl5pPr lvl="4">
              <a:spcBef>
                <a:spcPts val="0"/>
              </a:spcBef>
              <a:spcAft>
                <a:spcPts val="0"/>
              </a:spcAft>
              <a:buSzPts val="2800"/>
              <a:buNone/>
              <a:defRPr sz="2400"/>
            </a:lvl5pPr>
            <a:lvl6pPr lvl="5">
              <a:spcBef>
                <a:spcPts val="0"/>
              </a:spcBef>
              <a:spcAft>
                <a:spcPts val="0"/>
              </a:spcAft>
              <a:buSzPts val="2800"/>
              <a:buNone/>
              <a:defRPr sz="2400"/>
            </a:lvl6pPr>
            <a:lvl7pPr lvl="6">
              <a:spcBef>
                <a:spcPts val="0"/>
              </a:spcBef>
              <a:spcAft>
                <a:spcPts val="0"/>
              </a:spcAft>
              <a:buSzPts val="2800"/>
              <a:buNone/>
              <a:defRPr sz="2400"/>
            </a:lvl7pPr>
            <a:lvl8pPr lvl="7">
              <a:spcBef>
                <a:spcPts val="0"/>
              </a:spcBef>
              <a:spcAft>
                <a:spcPts val="0"/>
              </a:spcAft>
              <a:buSzPts val="2800"/>
              <a:buNone/>
              <a:defRPr sz="2400"/>
            </a:lvl8pPr>
            <a:lvl9pPr lvl="8">
              <a:spcBef>
                <a:spcPts val="0"/>
              </a:spcBef>
              <a:spcAft>
                <a:spcPts val="0"/>
              </a:spcAft>
              <a:buSzPts val="2800"/>
              <a:buNone/>
              <a:defRPr sz="2400"/>
            </a:lvl9pPr>
          </a:lstStyle>
          <a:p>
            <a:endParaRPr/>
          </a:p>
        </p:txBody>
      </p:sp>
      <p:sp>
        <p:nvSpPr>
          <p:cNvPr id="70" name="Google Shape;70;p16"/>
          <p:cNvSpPr txBox="1">
            <a:spLocks noGrp="1"/>
          </p:cNvSpPr>
          <p:nvPr>
            <p:ph type="body" idx="1"/>
          </p:nvPr>
        </p:nvSpPr>
        <p:spPr>
          <a:xfrm>
            <a:off x="823817" y="1715911"/>
            <a:ext cx="5001200" cy="4465200"/>
          </a:xfrm>
          <a:prstGeom prst="rect">
            <a:avLst/>
          </a:prstGeom>
          <a:noFill/>
          <a:ln>
            <a:noFill/>
          </a:ln>
        </p:spPr>
        <p:txBody>
          <a:bodyPr spcFirstLastPara="1" wrap="square" lIns="0" tIns="0" rIns="0" bIns="0" anchor="t" anchorCtr="0">
            <a:normAutofit/>
          </a:bodyPr>
          <a:lstStyle>
            <a:lvl1pPr marL="609570" marR="0" lvl="0" indent="-440245" algn="l">
              <a:lnSpc>
                <a:spcPct val="100000"/>
              </a:lnSpc>
              <a:spcBef>
                <a:spcPts val="0"/>
              </a:spcBef>
              <a:spcAft>
                <a:spcPts val="0"/>
              </a:spcAft>
              <a:buClr>
                <a:srgbClr val="FFDF00"/>
              </a:buClr>
              <a:buSzPts val="1600"/>
              <a:buFont typeface="Arial"/>
              <a:buChar char="•"/>
              <a:defRPr sz="2133" b="0" i="0" u="none" strike="noStrike" cap="none">
                <a:solidFill>
                  <a:schemeClr val="lt1"/>
                </a:solidFill>
                <a:latin typeface="Arial"/>
                <a:ea typeface="Arial"/>
                <a:cs typeface="Arial"/>
                <a:sym typeface="Arial"/>
              </a:defRPr>
            </a:lvl1pPr>
            <a:lvl2pPr marL="1219140" marR="0" lvl="1" indent="-440245" algn="l">
              <a:lnSpc>
                <a:spcPct val="100000"/>
              </a:lnSpc>
              <a:spcBef>
                <a:spcPts val="800"/>
              </a:spcBef>
              <a:spcAft>
                <a:spcPts val="0"/>
              </a:spcAft>
              <a:buClr>
                <a:srgbClr val="FFDF00"/>
              </a:buClr>
              <a:buSzPts val="1600"/>
              <a:buFont typeface="Merriweather Sans"/>
              <a:buChar char="-"/>
              <a:defRPr sz="2133" b="0" i="0" u="none" strike="noStrike" cap="none">
                <a:solidFill>
                  <a:schemeClr val="lt1"/>
                </a:solidFill>
                <a:latin typeface="Arial"/>
                <a:ea typeface="Arial"/>
                <a:cs typeface="Arial"/>
                <a:sym typeface="Arial"/>
              </a:defRPr>
            </a:lvl2pPr>
            <a:lvl3pPr marL="1828709" marR="0" lvl="2" indent="-440245" algn="l">
              <a:lnSpc>
                <a:spcPct val="100000"/>
              </a:lnSpc>
              <a:spcBef>
                <a:spcPts val="800"/>
              </a:spcBef>
              <a:spcAft>
                <a:spcPts val="0"/>
              </a:spcAft>
              <a:buClr>
                <a:srgbClr val="FFDF00"/>
              </a:buClr>
              <a:buSzPts val="1600"/>
              <a:buFont typeface="Arial"/>
              <a:buChar char="•"/>
              <a:defRPr sz="2133" b="0" i="0" u="none" strike="noStrike" cap="none">
                <a:solidFill>
                  <a:schemeClr val="lt1"/>
                </a:solidFill>
                <a:latin typeface="Arial"/>
                <a:ea typeface="Arial"/>
                <a:cs typeface="Arial"/>
                <a:sym typeface="Arial"/>
              </a:defRPr>
            </a:lvl3pPr>
            <a:lvl4pPr marL="2438278" marR="0" lvl="3" indent="-440245" algn="l">
              <a:lnSpc>
                <a:spcPct val="100000"/>
              </a:lnSpc>
              <a:spcBef>
                <a:spcPts val="800"/>
              </a:spcBef>
              <a:spcAft>
                <a:spcPts val="0"/>
              </a:spcAft>
              <a:buClr>
                <a:srgbClr val="A5A5A5"/>
              </a:buClr>
              <a:buSzPts val="1600"/>
              <a:buFont typeface="Merriweather Sans"/>
              <a:buChar char="-"/>
              <a:defRPr sz="2133" b="0" i="0" u="none" strike="noStrike" cap="none">
                <a:solidFill>
                  <a:schemeClr val="lt1"/>
                </a:solidFill>
                <a:latin typeface="Arial"/>
                <a:ea typeface="Arial"/>
                <a:cs typeface="Arial"/>
                <a:sym typeface="Arial"/>
              </a:defRPr>
            </a:lvl4pPr>
            <a:lvl5pPr marL="3047848" marR="0" lvl="4" indent="-440245" algn="l">
              <a:lnSpc>
                <a:spcPct val="100000"/>
              </a:lnSpc>
              <a:spcBef>
                <a:spcPts val="800"/>
              </a:spcBef>
              <a:spcAft>
                <a:spcPts val="0"/>
              </a:spcAft>
              <a:buClr>
                <a:srgbClr val="A5A5A5"/>
              </a:buClr>
              <a:buSzPts val="1600"/>
              <a:buFont typeface="Arial"/>
              <a:buChar char="•"/>
              <a:defRPr sz="2133" b="0" i="0" u="none" strike="noStrike" cap="none">
                <a:solidFill>
                  <a:schemeClr val="lt1"/>
                </a:solidFill>
                <a:latin typeface="Arial"/>
                <a:ea typeface="Arial"/>
                <a:cs typeface="Arial"/>
                <a:sym typeface="Arial"/>
              </a:defRPr>
            </a:lvl5pPr>
            <a:lvl6pPr marL="3657418" marR="0" lvl="5" indent="-474109" algn="l">
              <a:spcBef>
                <a:spcPts val="800"/>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6987" marR="0" lvl="6" indent="-474109" algn="l">
              <a:spcBef>
                <a:spcPts val="1600"/>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557" marR="0" lvl="7" indent="-474109" algn="l">
              <a:spcBef>
                <a:spcPts val="1600"/>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126" marR="0" lvl="8" indent="-474109" algn="l">
              <a:spcBef>
                <a:spcPts val="1600"/>
              </a:spcBef>
              <a:spcAft>
                <a:spcPts val="160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71" name="Google Shape;71;p16"/>
          <p:cNvPicPr preferRelativeResize="0"/>
          <p:nvPr/>
        </p:nvPicPr>
        <p:blipFill rotWithShape="1">
          <a:blip r:embed="rId2">
            <a:alphaModFix/>
          </a:blip>
          <a:srcRect/>
          <a:stretch/>
        </p:blipFill>
        <p:spPr>
          <a:xfrm>
            <a:off x="5334000" y="0"/>
            <a:ext cx="6858000" cy="6858000"/>
          </a:xfrm>
          <a:prstGeom prst="rect">
            <a:avLst/>
          </a:prstGeom>
          <a:noFill/>
          <a:ln>
            <a:noFill/>
          </a:ln>
        </p:spPr>
      </p:pic>
    </p:spTree>
    <p:extLst>
      <p:ext uri="{BB962C8B-B14F-4D97-AF65-F5344CB8AC3E}">
        <p14:creationId xmlns:p14="http://schemas.microsoft.com/office/powerpoint/2010/main" val="102693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F413-754B-7A10-9DD8-31E79FB692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2863381-6FB5-D61E-5E70-B5AA81E95D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54878E0-8273-42B9-E3AC-554166377C4C}"/>
              </a:ext>
            </a:extLst>
          </p:cNvPr>
          <p:cNvSpPr>
            <a:spLocks noGrp="1"/>
          </p:cNvSpPr>
          <p:nvPr>
            <p:ph type="dt" sz="half" idx="10"/>
          </p:nvPr>
        </p:nvSpPr>
        <p:spPr/>
        <p:txBody>
          <a:bodyPr/>
          <a:lstStyle/>
          <a:p>
            <a:fld id="{25CB84CF-5B96-429F-91F6-D7BE4AF4201D}" type="datetimeFigureOut">
              <a:rPr lang="en-AU" smtClean="0"/>
              <a:t>11/03/2026</a:t>
            </a:fld>
            <a:endParaRPr lang="en-AU"/>
          </a:p>
        </p:txBody>
      </p:sp>
      <p:sp>
        <p:nvSpPr>
          <p:cNvPr id="5" name="Footer Placeholder 4">
            <a:extLst>
              <a:ext uri="{FF2B5EF4-FFF2-40B4-BE49-F238E27FC236}">
                <a16:creationId xmlns:a16="http://schemas.microsoft.com/office/drawing/2014/main" id="{CDA764EA-7D83-EE97-2476-15F11237D7C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E6F40EE-9EE4-2731-656B-74E53EBBE743}"/>
              </a:ext>
            </a:extLst>
          </p:cNvPr>
          <p:cNvSpPr>
            <a:spLocks noGrp="1"/>
          </p:cNvSpPr>
          <p:nvPr>
            <p:ph type="sldNum" sz="quarter" idx="12"/>
          </p:nvPr>
        </p:nvSpPr>
        <p:spPr/>
        <p:txBody>
          <a:bodyPr/>
          <a:lstStyle/>
          <a:p>
            <a:fld id="{32737DE8-9C29-419B-B75D-FFCB9DF47049}" type="slidenum">
              <a:rPr lang="en-AU" smtClean="0"/>
              <a:t>‹#›</a:t>
            </a:fld>
            <a:endParaRPr lang="en-AU"/>
          </a:p>
        </p:txBody>
      </p:sp>
    </p:spTree>
    <p:extLst>
      <p:ext uri="{BB962C8B-B14F-4D97-AF65-F5344CB8AC3E}">
        <p14:creationId xmlns:p14="http://schemas.microsoft.com/office/powerpoint/2010/main" val="1187227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8BA46-2345-D82C-E980-AB83C1447D8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061A74A-DBE3-2DFA-77F3-4C6FF48D67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E14A597-F792-6417-AE7F-45A5CBBFF4DD}"/>
              </a:ext>
            </a:extLst>
          </p:cNvPr>
          <p:cNvSpPr>
            <a:spLocks noGrp="1"/>
          </p:cNvSpPr>
          <p:nvPr>
            <p:ph type="dt" sz="half" idx="10"/>
          </p:nvPr>
        </p:nvSpPr>
        <p:spPr/>
        <p:txBody>
          <a:bodyPr/>
          <a:lstStyle/>
          <a:p>
            <a:fld id="{25CB84CF-5B96-429F-91F6-D7BE4AF4201D}" type="datetimeFigureOut">
              <a:rPr lang="en-AU" smtClean="0"/>
              <a:t>11/03/2026</a:t>
            </a:fld>
            <a:endParaRPr lang="en-AU"/>
          </a:p>
        </p:txBody>
      </p:sp>
      <p:sp>
        <p:nvSpPr>
          <p:cNvPr id="5" name="Footer Placeholder 4">
            <a:extLst>
              <a:ext uri="{FF2B5EF4-FFF2-40B4-BE49-F238E27FC236}">
                <a16:creationId xmlns:a16="http://schemas.microsoft.com/office/drawing/2014/main" id="{0CE70CE6-0525-1820-5535-71ABD6B7F0A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BAFC4C9-A951-7407-FF26-8AAA72485F0E}"/>
              </a:ext>
            </a:extLst>
          </p:cNvPr>
          <p:cNvSpPr>
            <a:spLocks noGrp="1"/>
          </p:cNvSpPr>
          <p:nvPr>
            <p:ph type="sldNum" sz="quarter" idx="12"/>
          </p:nvPr>
        </p:nvSpPr>
        <p:spPr/>
        <p:txBody>
          <a:bodyPr/>
          <a:lstStyle/>
          <a:p>
            <a:fld id="{32737DE8-9C29-419B-B75D-FFCB9DF47049}" type="slidenum">
              <a:rPr lang="en-AU" smtClean="0"/>
              <a:t>‹#›</a:t>
            </a:fld>
            <a:endParaRPr lang="en-AU"/>
          </a:p>
        </p:txBody>
      </p:sp>
    </p:spTree>
    <p:extLst>
      <p:ext uri="{BB962C8B-B14F-4D97-AF65-F5344CB8AC3E}">
        <p14:creationId xmlns:p14="http://schemas.microsoft.com/office/powerpoint/2010/main" val="106060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00B1-F17B-BF59-936C-468F4F9413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CE2B02C-C506-42FB-00D4-6ACAD00406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76587A-3E53-8277-6C74-D562A6FD96FA}"/>
              </a:ext>
            </a:extLst>
          </p:cNvPr>
          <p:cNvSpPr>
            <a:spLocks noGrp="1"/>
          </p:cNvSpPr>
          <p:nvPr>
            <p:ph type="dt" sz="half" idx="10"/>
          </p:nvPr>
        </p:nvSpPr>
        <p:spPr/>
        <p:txBody>
          <a:bodyPr/>
          <a:lstStyle/>
          <a:p>
            <a:fld id="{25CB84CF-5B96-429F-91F6-D7BE4AF4201D}" type="datetimeFigureOut">
              <a:rPr lang="en-AU" smtClean="0"/>
              <a:t>11/03/2026</a:t>
            </a:fld>
            <a:endParaRPr lang="en-AU"/>
          </a:p>
        </p:txBody>
      </p:sp>
      <p:sp>
        <p:nvSpPr>
          <p:cNvPr id="5" name="Footer Placeholder 4">
            <a:extLst>
              <a:ext uri="{FF2B5EF4-FFF2-40B4-BE49-F238E27FC236}">
                <a16:creationId xmlns:a16="http://schemas.microsoft.com/office/drawing/2014/main" id="{9B6BA3EF-9CD1-6DEB-4DD7-7C9FC54368D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FA522F2-7BB1-6E82-E675-09EFC5FEEC61}"/>
              </a:ext>
            </a:extLst>
          </p:cNvPr>
          <p:cNvSpPr>
            <a:spLocks noGrp="1"/>
          </p:cNvSpPr>
          <p:nvPr>
            <p:ph type="sldNum" sz="quarter" idx="12"/>
          </p:nvPr>
        </p:nvSpPr>
        <p:spPr/>
        <p:txBody>
          <a:bodyPr/>
          <a:lstStyle/>
          <a:p>
            <a:fld id="{32737DE8-9C29-419B-B75D-FFCB9DF47049}" type="slidenum">
              <a:rPr lang="en-AU" smtClean="0"/>
              <a:t>‹#›</a:t>
            </a:fld>
            <a:endParaRPr lang="en-AU"/>
          </a:p>
        </p:txBody>
      </p:sp>
    </p:spTree>
    <p:extLst>
      <p:ext uri="{BB962C8B-B14F-4D97-AF65-F5344CB8AC3E}">
        <p14:creationId xmlns:p14="http://schemas.microsoft.com/office/powerpoint/2010/main" val="3949201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F439A-FA68-5A38-41FB-AF265082300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A14586F-6257-0C1B-B206-32F4708634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0EF23A1-281B-A8F6-EA90-9BED04B72C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A09B2EE-EF2C-99C0-084F-BEC91D9CBF63}"/>
              </a:ext>
            </a:extLst>
          </p:cNvPr>
          <p:cNvSpPr>
            <a:spLocks noGrp="1"/>
          </p:cNvSpPr>
          <p:nvPr>
            <p:ph type="dt" sz="half" idx="10"/>
          </p:nvPr>
        </p:nvSpPr>
        <p:spPr/>
        <p:txBody>
          <a:bodyPr/>
          <a:lstStyle/>
          <a:p>
            <a:fld id="{25CB84CF-5B96-429F-91F6-D7BE4AF4201D}" type="datetimeFigureOut">
              <a:rPr lang="en-AU" smtClean="0"/>
              <a:t>11/03/2026</a:t>
            </a:fld>
            <a:endParaRPr lang="en-AU"/>
          </a:p>
        </p:txBody>
      </p:sp>
      <p:sp>
        <p:nvSpPr>
          <p:cNvPr id="6" name="Footer Placeholder 5">
            <a:extLst>
              <a:ext uri="{FF2B5EF4-FFF2-40B4-BE49-F238E27FC236}">
                <a16:creationId xmlns:a16="http://schemas.microsoft.com/office/drawing/2014/main" id="{219875E4-CF57-700D-4409-C523D7E8FE5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348E47A-6A41-F427-FB3F-65B23C90EFF2}"/>
              </a:ext>
            </a:extLst>
          </p:cNvPr>
          <p:cNvSpPr>
            <a:spLocks noGrp="1"/>
          </p:cNvSpPr>
          <p:nvPr>
            <p:ph type="sldNum" sz="quarter" idx="12"/>
          </p:nvPr>
        </p:nvSpPr>
        <p:spPr/>
        <p:txBody>
          <a:bodyPr/>
          <a:lstStyle/>
          <a:p>
            <a:fld id="{32737DE8-9C29-419B-B75D-FFCB9DF47049}" type="slidenum">
              <a:rPr lang="en-AU" smtClean="0"/>
              <a:t>‹#›</a:t>
            </a:fld>
            <a:endParaRPr lang="en-AU"/>
          </a:p>
        </p:txBody>
      </p:sp>
    </p:spTree>
    <p:extLst>
      <p:ext uri="{BB962C8B-B14F-4D97-AF65-F5344CB8AC3E}">
        <p14:creationId xmlns:p14="http://schemas.microsoft.com/office/powerpoint/2010/main" val="2868837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0AFD-0837-5B40-207C-82B853AAA8C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DDF7FED-629B-EA50-0949-C791E5DA1B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F67D0-69C3-0244-215B-A4FC866CAF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93379A1-CA7D-DA32-E6EC-DD842B8B11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47EA84-9790-82F5-9C8C-15BDC0072D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6689D60-8808-B8BF-E7C2-EE9E9DA689DC}"/>
              </a:ext>
            </a:extLst>
          </p:cNvPr>
          <p:cNvSpPr>
            <a:spLocks noGrp="1"/>
          </p:cNvSpPr>
          <p:nvPr>
            <p:ph type="dt" sz="half" idx="10"/>
          </p:nvPr>
        </p:nvSpPr>
        <p:spPr/>
        <p:txBody>
          <a:bodyPr/>
          <a:lstStyle/>
          <a:p>
            <a:fld id="{25CB84CF-5B96-429F-91F6-D7BE4AF4201D}" type="datetimeFigureOut">
              <a:rPr lang="en-AU" smtClean="0"/>
              <a:t>11/03/2026</a:t>
            </a:fld>
            <a:endParaRPr lang="en-AU"/>
          </a:p>
        </p:txBody>
      </p:sp>
      <p:sp>
        <p:nvSpPr>
          <p:cNvPr id="8" name="Footer Placeholder 7">
            <a:extLst>
              <a:ext uri="{FF2B5EF4-FFF2-40B4-BE49-F238E27FC236}">
                <a16:creationId xmlns:a16="http://schemas.microsoft.com/office/drawing/2014/main" id="{1878CE51-5F94-D445-917D-7D4DDFE5963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B2010AC-DD6A-28DA-DE9B-3D3AACEC57C3}"/>
              </a:ext>
            </a:extLst>
          </p:cNvPr>
          <p:cNvSpPr>
            <a:spLocks noGrp="1"/>
          </p:cNvSpPr>
          <p:nvPr>
            <p:ph type="sldNum" sz="quarter" idx="12"/>
          </p:nvPr>
        </p:nvSpPr>
        <p:spPr/>
        <p:txBody>
          <a:bodyPr/>
          <a:lstStyle/>
          <a:p>
            <a:fld id="{32737DE8-9C29-419B-B75D-FFCB9DF47049}" type="slidenum">
              <a:rPr lang="en-AU" smtClean="0"/>
              <a:t>‹#›</a:t>
            </a:fld>
            <a:endParaRPr lang="en-AU"/>
          </a:p>
        </p:txBody>
      </p:sp>
    </p:spTree>
    <p:extLst>
      <p:ext uri="{BB962C8B-B14F-4D97-AF65-F5344CB8AC3E}">
        <p14:creationId xmlns:p14="http://schemas.microsoft.com/office/powerpoint/2010/main" val="2002593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D86B5-9369-BF2D-2E93-F4B17CF726A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E09C287-A0B0-4AAD-BEFB-4EDDBCC7B0D3}"/>
              </a:ext>
            </a:extLst>
          </p:cNvPr>
          <p:cNvSpPr>
            <a:spLocks noGrp="1"/>
          </p:cNvSpPr>
          <p:nvPr>
            <p:ph type="dt" sz="half" idx="10"/>
          </p:nvPr>
        </p:nvSpPr>
        <p:spPr/>
        <p:txBody>
          <a:bodyPr/>
          <a:lstStyle/>
          <a:p>
            <a:fld id="{25CB84CF-5B96-429F-91F6-D7BE4AF4201D}" type="datetimeFigureOut">
              <a:rPr lang="en-AU" smtClean="0"/>
              <a:t>11/03/2026</a:t>
            </a:fld>
            <a:endParaRPr lang="en-AU"/>
          </a:p>
        </p:txBody>
      </p:sp>
      <p:sp>
        <p:nvSpPr>
          <p:cNvPr id="4" name="Footer Placeholder 3">
            <a:extLst>
              <a:ext uri="{FF2B5EF4-FFF2-40B4-BE49-F238E27FC236}">
                <a16:creationId xmlns:a16="http://schemas.microsoft.com/office/drawing/2014/main" id="{FA13140A-6594-6A2B-58A1-2B24F2B8E73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3F4D353-28A5-97E2-1C3D-460EC8450047}"/>
              </a:ext>
            </a:extLst>
          </p:cNvPr>
          <p:cNvSpPr>
            <a:spLocks noGrp="1"/>
          </p:cNvSpPr>
          <p:nvPr>
            <p:ph type="sldNum" sz="quarter" idx="12"/>
          </p:nvPr>
        </p:nvSpPr>
        <p:spPr/>
        <p:txBody>
          <a:bodyPr/>
          <a:lstStyle/>
          <a:p>
            <a:fld id="{32737DE8-9C29-419B-B75D-FFCB9DF47049}" type="slidenum">
              <a:rPr lang="en-AU" smtClean="0"/>
              <a:t>‹#›</a:t>
            </a:fld>
            <a:endParaRPr lang="en-AU"/>
          </a:p>
        </p:txBody>
      </p:sp>
    </p:spTree>
    <p:extLst>
      <p:ext uri="{BB962C8B-B14F-4D97-AF65-F5344CB8AC3E}">
        <p14:creationId xmlns:p14="http://schemas.microsoft.com/office/powerpoint/2010/main" val="1394087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EB2331-C414-37BC-BDF2-D4BE20E0298A}"/>
              </a:ext>
            </a:extLst>
          </p:cNvPr>
          <p:cNvSpPr>
            <a:spLocks noGrp="1"/>
          </p:cNvSpPr>
          <p:nvPr>
            <p:ph type="dt" sz="half" idx="10"/>
          </p:nvPr>
        </p:nvSpPr>
        <p:spPr/>
        <p:txBody>
          <a:bodyPr/>
          <a:lstStyle/>
          <a:p>
            <a:fld id="{25CB84CF-5B96-429F-91F6-D7BE4AF4201D}" type="datetimeFigureOut">
              <a:rPr lang="en-AU" smtClean="0"/>
              <a:t>11/03/2026</a:t>
            </a:fld>
            <a:endParaRPr lang="en-AU"/>
          </a:p>
        </p:txBody>
      </p:sp>
      <p:sp>
        <p:nvSpPr>
          <p:cNvPr id="3" name="Footer Placeholder 2">
            <a:extLst>
              <a:ext uri="{FF2B5EF4-FFF2-40B4-BE49-F238E27FC236}">
                <a16:creationId xmlns:a16="http://schemas.microsoft.com/office/drawing/2014/main" id="{6F981C09-8D21-269A-554F-4F074396C45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8D7D5D0-E92D-43D7-2BB9-A36EBFB60D3C}"/>
              </a:ext>
            </a:extLst>
          </p:cNvPr>
          <p:cNvSpPr>
            <a:spLocks noGrp="1"/>
          </p:cNvSpPr>
          <p:nvPr>
            <p:ph type="sldNum" sz="quarter" idx="12"/>
          </p:nvPr>
        </p:nvSpPr>
        <p:spPr/>
        <p:txBody>
          <a:bodyPr/>
          <a:lstStyle/>
          <a:p>
            <a:fld id="{32737DE8-9C29-419B-B75D-FFCB9DF47049}" type="slidenum">
              <a:rPr lang="en-AU" smtClean="0"/>
              <a:t>‹#›</a:t>
            </a:fld>
            <a:endParaRPr lang="en-AU"/>
          </a:p>
        </p:txBody>
      </p:sp>
    </p:spTree>
    <p:extLst>
      <p:ext uri="{BB962C8B-B14F-4D97-AF65-F5344CB8AC3E}">
        <p14:creationId xmlns:p14="http://schemas.microsoft.com/office/powerpoint/2010/main" val="1978855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811B0-7D3F-2AFC-AE8C-78F050931B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6FA325F-26E8-2ADE-13F0-4BA9C660D3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BBC120E-4BF3-01E7-EC58-7386E2A20F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28DC6A-5E4C-6215-CED9-48FE04A35C94}"/>
              </a:ext>
            </a:extLst>
          </p:cNvPr>
          <p:cNvSpPr>
            <a:spLocks noGrp="1"/>
          </p:cNvSpPr>
          <p:nvPr>
            <p:ph type="dt" sz="half" idx="10"/>
          </p:nvPr>
        </p:nvSpPr>
        <p:spPr/>
        <p:txBody>
          <a:bodyPr/>
          <a:lstStyle/>
          <a:p>
            <a:fld id="{25CB84CF-5B96-429F-91F6-D7BE4AF4201D}" type="datetimeFigureOut">
              <a:rPr lang="en-AU" smtClean="0"/>
              <a:t>11/03/2026</a:t>
            </a:fld>
            <a:endParaRPr lang="en-AU"/>
          </a:p>
        </p:txBody>
      </p:sp>
      <p:sp>
        <p:nvSpPr>
          <p:cNvPr id="6" name="Footer Placeholder 5">
            <a:extLst>
              <a:ext uri="{FF2B5EF4-FFF2-40B4-BE49-F238E27FC236}">
                <a16:creationId xmlns:a16="http://schemas.microsoft.com/office/drawing/2014/main" id="{6129F121-9EC5-294A-8FE7-C8BF3DC0DAE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DDC223-0B27-9313-5E95-9D8348765CE5}"/>
              </a:ext>
            </a:extLst>
          </p:cNvPr>
          <p:cNvSpPr>
            <a:spLocks noGrp="1"/>
          </p:cNvSpPr>
          <p:nvPr>
            <p:ph type="sldNum" sz="quarter" idx="12"/>
          </p:nvPr>
        </p:nvSpPr>
        <p:spPr/>
        <p:txBody>
          <a:bodyPr/>
          <a:lstStyle/>
          <a:p>
            <a:fld id="{32737DE8-9C29-419B-B75D-FFCB9DF47049}" type="slidenum">
              <a:rPr lang="en-AU" smtClean="0"/>
              <a:t>‹#›</a:t>
            </a:fld>
            <a:endParaRPr lang="en-AU"/>
          </a:p>
        </p:txBody>
      </p:sp>
    </p:spTree>
    <p:extLst>
      <p:ext uri="{BB962C8B-B14F-4D97-AF65-F5344CB8AC3E}">
        <p14:creationId xmlns:p14="http://schemas.microsoft.com/office/powerpoint/2010/main" val="3808566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59AC-FA59-C07B-6236-A31840482C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7670B93-A106-4C01-C35A-6F80B29B75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E25D603-AA54-D7B6-FE47-2CAC56B0A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F875BD-F69D-A5FA-A627-85DB0C35172F}"/>
              </a:ext>
            </a:extLst>
          </p:cNvPr>
          <p:cNvSpPr>
            <a:spLocks noGrp="1"/>
          </p:cNvSpPr>
          <p:nvPr>
            <p:ph type="dt" sz="half" idx="10"/>
          </p:nvPr>
        </p:nvSpPr>
        <p:spPr/>
        <p:txBody>
          <a:bodyPr/>
          <a:lstStyle/>
          <a:p>
            <a:fld id="{25CB84CF-5B96-429F-91F6-D7BE4AF4201D}" type="datetimeFigureOut">
              <a:rPr lang="en-AU" smtClean="0"/>
              <a:t>11/03/2026</a:t>
            </a:fld>
            <a:endParaRPr lang="en-AU"/>
          </a:p>
        </p:txBody>
      </p:sp>
      <p:sp>
        <p:nvSpPr>
          <p:cNvPr id="6" name="Footer Placeholder 5">
            <a:extLst>
              <a:ext uri="{FF2B5EF4-FFF2-40B4-BE49-F238E27FC236}">
                <a16:creationId xmlns:a16="http://schemas.microsoft.com/office/drawing/2014/main" id="{639B12D8-BD7B-01CB-7ABD-0D73C925FCA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E802E06-2F3E-2F28-7C1C-66D2328EB5B2}"/>
              </a:ext>
            </a:extLst>
          </p:cNvPr>
          <p:cNvSpPr>
            <a:spLocks noGrp="1"/>
          </p:cNvSpPr>
          <p:nvPr>
            <p:ph type="sldNum" sz="quarter" idx="12"/>
          </p:nvPr>
        </p:nvSpPr>
        <p:spPr/>
        <p:txBody>
          <a:bodyPr/>
          <a:lstStyle/>
          <a:p>
            <a:fld id="{32737DE8-9C29-419B-B75D-FFCB9DF47049}" type="slidenum">
              <a:rPr lang="en-AU" smtClean="0"/>
              <a:t>‹#›</a:t>
            </a:fld>
            <a:endParaRPr lang="en-AU"/>
          </a:p>
        </p:txBody>
      </p:sp>
    </p:spTree>
    <p:extLst>
      <p:ext uri="{BB962C8B-B14F-4D97-AF65-F5344CB8AC3E}">
        <p14:creationId xmlns:p14="http://schemas.microsoft.com/office/powerpoint/2010/main" val="178609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6CBE-67F9-B496-C3DC-0AD0D7814550}"/>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59B7858-A5D2-CC1C-14F6-71A4C7D81C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A592E80-1257-BAF6-E885-BE7F89524FB5}"/>
              </a:ext>
            </a:extLst>
          </p:cNvPr>
          <p:cNvSpPr>
            <a:spLocks noGrp="1"/>
          </p:cNvSpPr>
          <p:nvPr>
            <p:ph type="dt" sz="half" idx="10"/>
          </p:nvPr>
        </p:nvSpPr>
        <p:spPr/>
        <p:txBody>
          <a:bodyPr/>
          <a:lstStyle/>
          <a:p>
            <a:fld id="{25CB84CF-5B96-429F-91F6-D7BE4AF4201D}" type="datetimeFigureOut">
              <a:rPr lang="en-AU" smtClean="0"/>
              <a:t>11/03/2026</a:t>
            </a:fld>
            <a:endParaRPr lang="en-AU"/>
          </a:p>
        </p:txBody>
      </p:sp>
      <p:sp>
        <p:nvSpPr>
          <p:cNvPr id="5" name="Footer Placeholder 4">
            <a:extLst>
              <a:ext uri="{FF2B5EF4-FFF2-40B4-BE49-F238E27FC236}">
                <a16:creationId xmlns:a16="http://schemas.microsoft.com/office/drawing/2014/main" id="{5A63D400-2D7E-E8E1-3D30-9C53DB7206B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63BA94-9AD8-3185-09EE-0B7CAAD81CF9}"/>
              </a:ext>
            </a:extLst>
          </p:cNvPr>
          <p:cNvSpPr>
            <a:spLocks noGrp="1"/>
          </p:cNvSpPr>
          <p:nvPr>
            <p:ph type="sldNum" sz="quarter" idx="12"/>
          </p:nvPr>
        </p:nvSpPr>
        <p:spPr/>
        <p:txBody>
          <a:bodyPr/>
          <a:lstStyle/>
          <a:p>
            <a:fld id="{32737DE8-9C29-419B-B75D-FFCB9DF47049}" type="slidenum">
              <a:rPr lang="en-AU" smtClean="0"/>
              <a:t>‹#›</a:t>
            </a:fld>
            <a:endParaRPr lang="en-AU"/>
          </a:p>
        </p:txBody>
      </p:sp>
    </p:spTree>
    <p:extLst>
      <p:ext uri="{BB962C8B-B14F-4D97-AF65-F5344CB8AC3E}">
        <p14:creationId xmlns:p14="http://schemas.microsoft.com/office/powerpoint/2010/main" val="1605813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0339BD-AA7D-DB4E-66F6-C55774B3ED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4C994F3-5497-B1B2-2964-D865A9C6E7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BC1767A-60CB-2FC8-136E-2740407B093A}"/>
              </a:ext>
            </a:extLst>
          </p:cNvPr>
          <p:cNvSpPr>
            <a:spLocks noGrp="1"/>
          </p:cNvSpPr>
          <p:nvPr>
            <p:ph type="dt" sz="half" idx="10"/>
          </p:nvPr>
        </p:nvSpPr>
        <p:spPr/>
        <p:txBody>
          <a:bodyPr/>
          <a:lstStyle/>
          <a:p>
            <a:fld id="{25CB84CF-5B96-429F-91F6-D7BE4AF4201D}" type="datetimeFigureOut">
              <a:rPr lang="en-AU" smtClean="0"/>
              <a:t>11/03/2026</a:t>
            </a:fld>
            <a:endParaRPr lang="en-AU"/>
          </a:p>
        </p:txBody>
      </p:sp>
      <p:sp>
        <p:nvSpPr>
          <p:cNvPr id="5" name="Footer Placeholder 4">
            <a:extLst>
              <a:ext uri="{FF2B5EF4-FFF2-40B4-BE49-F238E27FC236}">
                <a16:creationId xmlns:a16="http://schemas.microsoft.com/office/drawing/2014/main" id="{DA5F8F5F-5F0D-6474-1CD1-8F8CEBCE4D5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8889DF8-5703-87DA-B6B6-2E3339101859}"/>
              </a:ext>
            </a:extLst>
          </p:cNvPr>
          <p:cNvSpPr>
            <a:spLocks noGrp="1"/>
          </p:cNvSpPr>
          <p:nvPr>
            <p:ph type="sldNum" sz="quarter" idx="12"/>
          </p:nvPr>
        </p:nvSpPr>
        <p:spPr/>
        <p:txBody>
          <a:bodyPr/>
          <a:lstStyle/>
          <a:p>
            <a:fld id="{32737DE8-9C29-419B-B75D-FFCB9DF47049}" type="slidenum">
              <a:rPr lang="en-AU" smtClean="0"/>
              <a:t>‹#›</a:t>
            </a:fld>
            <a:endParaRPr lang="en-AU"/>
          </a:p>
        </p:txBody>
      </p:sp>
    </p:spTree>
    <p:extLst>
      <p:ext uri="{BB962C8B-B14F-4D97-AF65-F5344CB8AC3E}">
        <p14:creationId xmlns:p14="http://schemas.microsoft.com/office/powerpoint/2010/main" val="2505172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ub title slide golden light">
    <p:bg>
      <p:bgPr>
        <a:solidFill>
          <a:srgbClr val="0B223E"/>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1E42FC-0CCC-CC08-C99A-801DDA80F776}"/>
              </a:ext>
            </a:extLst>
          </p:cNvPr>
          <p:cNvSpPr>
            <a:spLocks noGrp="1"/>
          </p:cNvSpPr>
          <p:nvPr>
            <p:ph type="ctrTitle" hasCustomPrompt="1"/>
          </p:nvPr>
        </p:nvSpPr>
        <p:spPr>
          <a:xfrm>
            <a:off x="767371" y="677056"/>
            <a:ext cx="5001253" cy="790501"/>
          </a:xfrm>
          <a:prstGeom prst="rect">
            <a:avLst/>
          </a:prstGeom>
        </p:spPr>
        <p:txBody>
          <a:bodyPr lIns="0" tIns="0" rIns="0" bIns="0" anchor="t" anchorCtr="0">
            <a:noAutofit/>
          </a:bodyPr>
          <a:lstStyle>
            <a:lvl1pPr algn="l">
              <a:defRPr sz="3733" b="0" cap="none" baseline="0">
                <a:solidFill>
                  <a:srgbClr val="FFDF00"/>
                </a:solidFill>
              </a:defRPr>
            </a:lvl1pPr>
          </a:lstStyle>
          <a:p>
            <a:r>
              <a:rPr lang="en-AU"/>
              <a:t>Click to add title </a:t>
            </a:r>
            <a:endParaRPr lang="en-US"/>
          </a:p>
        </p:txBody>
      </p:sp>
      <p:sp>
        <p:nvSpPr>
          <p:cNvPr id="7" name="Text Placeholder 2">
            <a:extLst>
              <a:ext uri="{FF2B5EF4-FFF2-40B4-BE49-F238E27FC236}">
                <a16:creationId xmlns:a16="http://schemas.microsoft.com/office/drawing/2014/main" id="{6E30BCAF-BE96-AE00-4293-B6C0274FE1C2}"/>
              </a:ext>
            </a:extLst>
          </p:cNvPr>
          <p:cNvSpPr>
            <a:spLocks noGrp="1"/>
          </p:cNvSpPr>
          <p:nvPr>
            <p:ph type="body" sz="quarter" idx="11"/>
          </p:nvPr>
        </p:nvSpPr>
        <p:spPr>
          <a:xfrm>
            <a:off x="823817" y="1715911"/>
            <a:ext cx="5001253" cy="4465033"/>
          </a:xfrm>
          <a:prstGeom prst="rect">
            <a:avLst/>
          </a:prstGeom>
        </p:spPr>
        <p:txBody>
          <a:bodyPr lIns="0" tIns="0" rIns="0" bIns="0"/>
          <a:lstStyle>
            <a:lvl1pPr marL="380990" indent="-380990">
              <a:lnSpc>
                <a:spcPct val="100000"/>
              </a:lnSpc>
              <a:spcAft>
                <a:spcPts val="800"/>
              </a:spcAft>
              <a:buClr>
                <a:srgbClr val="FFDF00"/>
              </a:buClr>
              <a:buFont typeface="Arial" panose="020B0604020202020204" pitchFamily="34" charset="0"/>
              <a:buChar char="•"/>
              <a:defRPr sz="2133" baseline="0">
                <a:solidFill>
                  <a:schemeClr val="bg1"/>
                </a:solidFill>
              </a:defRPr>
            </a:lvl1pPr>
            <a:lvl2pPr marL="721766" indent="-304792">
              <a:lnSpc>
                <a:spcPct val="100000"/>
              </a:lnSpc>
              <a:spcBef>
                <a:spcPts val="0"/>
              </a:spcBef>
              <a:spcAft>
                <a:spcPts val="800"/>
              </a:spcAft>
              <a:buClr>
                <a:srgbClr val="FFDF00"/>
              </a:buClr>
              <a:tabLst/>
              <a:defRPr sz="2133" baseline="0">
                <a:solidFill>
                  <a:schemeClr val="bg1"/>
                </a:solidFill>
              </a:defRPr>
            </a:lvl2pPr>
            <a:lvl3pPr>
              <a:lnSpc>
                <a:spcPct val="100000"/>
              </a:lnSpc>
              <a:spcBef>
                <a:spcPts val="0"/>
              </a:spcBef>
              <a:spcAft>
                <a:spcPts val="800"/>
              </a:spcAft>
              <a:buClr>
                <a:srgbClr val="FFDF00"/>
              </a:buClr>
              <a:defRPr sz="2133" baseline="0">
                <a:solidFill>
                  <a:schemeClr val="bg1"/>
                </a:solidFill>
              </a:defRPr>
            </a:lvl3pPr>
            <a:lvl4pPr>
              <a:lnSpc>
                <a:spcPct val="100000"/>
              </a:lnSpc>
              <a:spcBef>
                <a:spcPts val="0"/>
              </a:spcBef>
              <a:spcAft>
                <a:spcPts val="800"/>
              </a:spcAft>
              <a:defRPr sz="2133" baseline="0">
                <a:solidFill>
                  <a:schemeClr val="bg1"/>
                </a:solidFill>
              </a:defRPr>
            </a:lvl4pPr>
            <a:lvl5pPr>
              <a:lnSpc>
                <a:spcPct val="100000"/>
              </a:lnSpc>
              <a:spcBef>
                <a:spcPts val="0"/>
              </a:spcBef>
              <a:spcAft>
                <a:spcPts val="800"/>
              </a:spcAft>
              <a:defRPr sz="2133" baseline="0">
                <a:solidFill>
                  <a:schemeClr val="bg1"/>
                </a:solidFill>
              </a:defRPr>
            </a:lvl5pPr>
          </a:lstStyle>
          <a:p>
            <a:pPr lvl="0"/>
            <a:r>
              <a:rPr lang="en-GB"/>
              <a:t>Click to edit Master text styles</a:t>
            </a:r>
          </a:p>
          <a:p>
            <a:pPr lvl="1"/>
            <a:r>
              <a:rPr lang="en-GB"/>
              <a:t>Second level</a:t>
            </a:r>
          </a:p>
        </p:txBody>
      </p:sp>
      <p:pic>
        <p:nvPicPr>
          <p:cNvPr id="3" name="Picture 2">
            <a:extLst>
              <a:ext uri="{FF2B5EF4-FFF2-40B4-BE49-F238E27FC236}">
                <a16:creationId xmlns:a16="http://schemas.microsoft.com/office/drawing/2014/main" id="{1D93E9E9-4829-4CB5-433C-CB48871D0DE0}"/>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660219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title slide magenta">
    <p:bg>
      <p:bgPr>
        <a:solidFill>
          <a:srgbClr val="0B223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274E06-1178-EFB4-03D2-0A0B3B814D98}"/>
              </a:ext>
            </a:extLst>
          </p:cNvPr>
          <p:cNvSpPr>
            <a:spLocks noGrp="1"/>
          </p:cNvSpPr>
          <p:nvPr>
            <p:ph type="ctrTitle" hasCustomPrompt="1"/>
          </p:nvPr>
        </p:nvSpPr>
        <p:spPr>
          <a:xfrm>
            <a:off x="767371" y="677056"/>
            <a:ext cx="5001253" cy="790501"/>
          </a:xfrm>
          <a:prstGeom prst="rect">
            <a:avLst/>
          </a:prstGeom>
        </p:spPr>
        <p:txBody>
          <a:bodyPr lIns="0" tIns="0" rIns="0" bIns="0" anchor="t" anchorCtr="0">
            <a:noAutofit/>
          </a:bodyPr>
          <a:lstStyle>
            <a:lvl1pPr algn="l">
              <a:defRPr sz="3733" b="0" cap="none" baseline="0">
                <a:solidFill>
                  <a:srgbClr val="FFDF00"/>
                </a:solidFill>
              </a:defRPr>
            </a:lvl1pPr>
          </a:lstStyle>
          <a:p>
            <a:r>
              <a:rPr lang="en-AU"/>
              <a:t>Click to add title </a:t>
            </a:r>
            <a:endParaRPr lang="en-US"/>
          </a:p>
        </p:txBody>
      </p:sp>
      <p:sp>
        <p:nvSpPr>
          <p:cNvPr id="6" name="Text Placeholder 2">
            <a:extLst>
              <a:ext uri="{FF2B5EF4-FFF2-40B4-BE49-F238E27FC236}">
                <a16:creationId xmlns:a16="http://schemas.microsoft.com/office/drawing/2014/main" id="{CBCF53C0-ECFD-E356-8585-A42678BC04E9}"/>
              </a:ext>
            </a:extLst>
          </p:cNvPr>
          <p:cNvSpPr>
            <a:spLocks noGrp="1"/>
          </p:cNvSpPr>
          <p:nvPr>
            <p:ph type="body" sz="quarter" idx="11"/>
          </p:nvPr>
        </p:nvSpPr>
        <p:spPr>
          <a:xfrm>
            <a:off x="823817" y="1715911"/>
            <a:ext cx="5001253" cy="4465033"/>
          </a:xfrm>
          <a:prstGeom prst="rect">
            <a:avLst/>
          </a:prstGeom>
        </p:spPr>
        <p:txBody>
          <a:bodyPr lIns="0" tIns="0" rIns="0" bIns="0"/>
          <a:lstStyle>
            <a:lvl1pPr marL="380990" indent="-380990">
              <a:lnSpc>
                <a:spcPct val="100000"/>
              </a:lnSpc>
              <a:spcAft>
                <a:spcPts val="800"/>
              </a:spcAft>
              <a:buClr>
                <a:srgbClr val="FFDF00"/>
              </a:buClr>
              <a:buFont typeface="Arial" panose="020B0604020202020204" pitchFamily="34" charset="0"/>
              <a:buChar char="•"/>
              <a:defRPr sz="2133" baseline="0">
                <a:solidFill>
                  <a:schemeClr val="bg1"/>
                </a:solidFill>
              </a:defRPr>
            </a:lvl1pPr>
            <a:lvl2pPr marL="721766" indent="-304792">
              <a:lnSpc>
                <a:spcPct val="100000"/>
              </a:lnSpc>
              <a:spcBef>
                <a:spcPts val="0"/>
              </a:spcBef>
              <a:spcAft>
                <a:spcPts val="800"/>
              </a:spcAft>
              <a:buClr>
                <a:srgbClr val="FFDF00"/>
              </a:buClr>
              <a:tabLst/>
              <a:defRPr sz="2133" baseline="0">
                <a:solidFill>
                  <a:schemeClr val="bg1"/>
                </a:solidFill>
              </a:defRPr>
            </a:lvl2pPr>
            <a:lvl3pPr>
              <a:lnSpc>
                <a:spcPct val="100000"/>
              </a:lnSpc>
              <a:spcBef>
                <a:spcPts val="0"/>
              </a:spcBef>
              <a:spcAft>
                <a:spcPts val="800"/>
              </a:spcAft>
              <a:buClr>
                <a:srgbClr val="FFDF00"/>
              </a:buClr>
              <a:defRPr sz="2133" baseline="0">
                <a:solidFill>
                  <a:schemeClr val="bg1"/>
                </a:solidFill>
              </a:defRPr>
            </a:lvl3pPr>
            <a:lvl4pPr>
              <a:lnSpc>
                <a:spcPct val="100000"/>
              </a:lnSpc>
              <a:spcBef>
                <a:spcPts val="0"/>
              </a:spcBef>
              <a:spcAft>
                <a:spcPts val="800"/>
              </a:spcAft>
              <a:defRPr sz="2133" baseline="0">
                <a:solidFill>
                  <a:schemeClr val="bg1"/>
                </a:solidFill>
              </a:defRPr>
            </a:lvl4pPr>
            <a:lvl5pPr>
              <a:lnSpc>
                <a:spcPct val="100000"/>
              </a:lnSpc>
              <a:spcBef>
                <a:spcPts val="0"/>
              </a:spcBef>
              <a:spcAft>
                <a:spcPts val="800"/>
              </a:spcAft>
              <a:defRPr sz="2133" baseline="0">
                <a:solidFill>
                  <a:schemeClr val="bg1"/>
                </a:solidFill>
              </a:defRPr>
            </a:lvl5pPr>
          </a:lstStyle>
          <a:p>
            <a:pPr lvl="0"/>
            <a:r>
              <a:rPr lang="en-GB"/>
              <a:t>Click to edit Master text styles</a:t>
            </a:r>
          </a:p>
          <a:p>
            <a:pPr lvl="1"/>
            <a:r>
              <a:rPr lang="en-GB"/>
              <a:t>Second level</a:t>
            </a:r>
          </a:p>
        </p:txBody>
      </p:sp>
      <p:pic>
        <p:nvPicPr>
          <p:cNvPr id="3" name="Picture 2">
            <a:extLst>
              <a:ext uri="{FF2B5EF4-FFF2-40B4-BE49-F238E27FC236}">
                <a16:creationId xmlns:a16="http://schemas.microsoft.com/office/drawing/2014/main" id="{3B1A5F97-C076-7495-C9E5-EED8CE539284}"/>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510716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E73101-6DD4-C106-0E80-926EA36BF3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889EE8C-887D-F5B9-4790-DAEE8A6CC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4C63AE4-0712-1A0E-20B5-920408590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CB84CF-5B96-429F-91F6-D7BE4AF4201D}" type="datetimeFigureOut">
              <a:rPr lang="en-AU" smtClean="0"/>
              <a:t>11/03/2026</a:t>
            </a:fld>
            <a:endParaRPr lang="en-AU"/>
          </a:p>
        </p:txBody>
      </p:sp>
      <p:sp>
        <p:nvSpPr>
          <p:cNvPr id="5" name="Footer Placeholder 4">
            <a:extLst>
              <a:ext uri="{FF2B5EF4-FFF2-40B4-BE49-F238E27FC236}">
                <a16:creationId xmlns:a16="http://schemas.microsoft.com/office/drawing/2014/main" id="{BD3B7AE5-A6C6-BBC2-1664-735037C58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C24C7978-BD00-3A5B-FFB5-E59DAC867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737DE8-9C29-419B-B75D-FFCB9DF47049}" type="slidenum">
              <a:rPr lang="en-AU" smtClean="0"/>
              <a:t>‹#›</a:t>
            </a:fld>
            <a:endParaRPr lang="en-AU"/>
          </a:p>
        </p:txBody>
      </p:sp>
    </p:spTree>
    <p:extLst>
      <p:ext uri="{BB962C8B-B14F-4D97-AF65-F5344CB8AC3E}">
        <p14:creationId xmlns:p14="http://schemas.microsoft.com/office/powerpoint/2010/main" val="4050103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hyperlink" Target="https://www.biblegateway.com/passage/?search=Matthew%205&amp;version=NRSVC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jpe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video" Target="https://www.youtube.com/embed/ndCVESc48Y0?feature=oembed" TargetMode="Externa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socialjustice.catholic.org.au/resources/social-justice-statements/" TargetMode="Externa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8C15E4-82FA-8669-E8FB-3B8C79D59172}"/>
              </a:ext>
            </a:extLst>
          </p:cNvPr>
          <p:cNvSpPr>
            <a:spLocks noGrp="1"/>
          </p:cNvSpPr>
          <p:nvPr>
            <p:ph type="ctrTitle"/>
          </p:nvPr>
        </p:nvSpPr>
        <p:spPr>
          <a:xfrm>
            <a:off x="764686" y="2054301"/>
            <a:ext cx="10659533" cy="74266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400" dirty="0">
                <a:solidFill>
                  <a:srgbClr val="F5D576"/>
                </a:solidFill>
              </a:rPr>
              <a:t>The Footsteps of St Patrick</a:t>
            </a:r>
            <a:br>
              <a:rPr lang="en-US" sz="4400" dirty="0">
                <a:solidFill>
                  <a:srgbClr val="F5D576"/>
                </a:solidFill>
              </a:rPr>
            </a:br>
            <a:r>
              <a:rPr lang="en-US" sz="2800" i="1" dirty="0">
                <a:solidFill>
                  <a:srgbClr val="F5D576"/>
                </a:solidFill>
              </a:rPr>
              <a:t>Discipleship in Action: Witness, Stewardship, and the Call to Serve</a:t>
            </a:r>
          </a:p>
        </p:txBody>
      </p:sp>
      <p:sp>
        <p:nvSpPr>
          <p:cNvPr id="8" name="Subtitle 7">
            <a:extLst>
              <a:ext uri="{FF2B5EF4-FFF2-40B4-BE49-F238E27FC236}">
                <a16:creationId xmlns:a16="http://schemas.microsoft.com/office/drawing/2014/main" id="{EC7DFBB3-D19A-407C-559F-F7D1AA2CB852}"/>
              </a:ext>
            </a:extLst>
          </p:cNvPr>
          <p:cNvSpPr>
            <a:spLocks noGrp="1"/>
          </p:cNvSpPr>
          <p:nvPr>
            <p:ph type="subTitle" idx="1"/>
          </p:nvPr>
        </p:nvSpPr>
        <p:spPr>
          <a:xfrm>
            <a:off x="765764" y="3846094"/>
            <a:ext cx="8029704" cy="628602"/>
          </a:xfrm>
        </p:spPr>
        <p:txBody>
          <a:bodyPr vert="horz" lIns="0" tIns="0" rIns="0" bIns="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i="1" dirty="0">
                <a:solidFill>
                  <a:srgbClr val="F5D576"/>
                </a:solidFill>
              </a:rPr>
              <a:t>Laudato Si` and Laudato Deum</a:t>
            </a:r>
          </a:p>
        </p:txBody>
      </p:sp>
      <p:pic>
        <p:nvPicPr>
          <p:cNvPr id="7170" name="Picture 2" descr="Patron Saint of Ireland ...">
            <a:extLst>
              <a:ext uri="{FF2B5EF4-FFF2-40B4-BE49-F238E27FC236}">
                <a16:creationId xmlns:a16="http://schemas.microsoft.com/office/drawing/2014/main" id="{56A3D19A-1A36-BAE6-CBE9-32F2C418FA75}"/>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2999" r="2999"/>
          <a:stretch>
            <a:fillRect/>
          </a:stretch>
        </p:blipFill>
        <p:spPr bwMode="auto">
          <a:xfrm>
            <a:off x="6769150" y="3919262"/>
            <a:ext cx="4970591" cy="2586789"/>
          </a:xfrm>
          <a:prstGeom prst="rect">
            <a:avLst/>
          </a:prstGeom>
          <a:ln>
            <a:noFill/>
          </a:ln>
          <a:effectLst>
            <a:softEdge rad="112500"/>
          </a:effectLst>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330195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5EB9-AC72-486A-62FC-31E0CB38671D}"/>
              </a:ext>
            </a:extLst>
          </p:cNvPr>
          <p:cNvSpPr>
            <a:spLocks noGrp="1"/>
          </p:cNvSpPr>
          <p:nvPr>
            <p:ph type="ctr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0" lang="en-AU" sz="3733" b="0" i="0" u="none" strike="noStrike" kern="1200" cap="none" spc="0" normalizeH="0" baseline="0" noProof="0">
                <a:ln>
                  <a:noFill/>
                </a:ln>
                <a:solidFill>
                  <a:srgbClr val="FFDF00"/>
                </a:solidFill>
                <a:effectLst/>
                <a:uLnTx/>
                <a:uFillTx/>
                <a:latin typeface="Arial"/>
                <a:cs typeface="Arial"/>
                <a:sym typeface="Arial"/>
              </a:rPr>
              <a:t>Engage</a:t>
            </a:r>
            <a:endParaRPr lang="en-US" b="1">
              <a:solidFill>
                <a:srgbClr val="FFFFFF"/>
              </a:solidFill>
            </a:endParaRPr>
          </a:p>
        </p:txBody>
      </p:sp>
      <p:sp>
        <p:nvSpPr>
          <p:cNvPr id="3" name="Text Placeholder 2">
            <a:extLst>
              <a:ext uri="{FF2B5EF4-FFF2-40B4-BE49-F238E27FC236}">
                <a16:creationId xmlns:a16="http://schemas.microsoft.com/office/drawing/2014/main" id="{03CAACA7-81BC-E2A5-BB62-4652CF5D5B82}"/>
              </a:ext>
            </a:extLst>
          </p:cNvPr>
          <p:cNvSpPr>
            <a:spLocks noGrp="1"/>
          </p:cNvSpPr>
          <p:nvPr>
            <p:ph type="body" sz="quarter" idx="11"/>
          </p:nvPr>
        </p:nvSpPr>
        <p:spPr>
          <a:xfrm>
            <a:off x="767371" y="1379481"/>
            <a:ext cx="5533851" cy="446503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914400" rtl="0" eaLnBrk="1" fontAlgn="auto" latinLnBrk="0" hangingPunct="1">
              <a:lnSpc>
                <a:spcPct val="115000"/>
              </a:lnSpc>
              <a:spcBef>
                <a:spcPts val="1600"/>
              </a:spcBef>
              <a:spcAft>
                <a:spcPts val="0"/>
              </a:spcAft>
              <a:buClr>
                <a:srgbClr val="FFDF00"/>
              </a:buClr>
              <a:buSzPts val="1600"/>
              <a:buFont typeface="Arial"/>
              <a:buNone/>
              <a:tabLst/>
              <a:defRPr/>
            </a:pPr>
            <a:r>
              <a:rPr kumimoji="0" lang="en-AU" sz="1733" b="0" i="0" u="none" strike="noStrike" kern="1200" cap="none" spc="0" normalizeH="0" baseline="0" noProof="0">
                <a:ln>
                  <a:noFill/>
                </a:ln>
                <a:solidFill>
                  <a:prstClr val="white"/>
                </a:solidFill>
                <a:effectLst/>
                <a:uLnTx/>
                <a:uFillTx/>
                <a:latin typeface="Helvetica Neue"/>
                <a:ea typeface="Helvetica Neue"/>
                <a:cs typeface="Helvetica Neue"/>
                <a:sym typeface="Helvetica Neue"/>
              </a:rPr>
              <a:t>Discipleship is a personal encounter with Jesus Christ that leads a person to engage more deeply with the life of faith and embark on a lifelong journey as a member of the Church. Thus, discipleship invites us to:</a:t>
            </a:r>
          </a:p>
          <a:p>
            <a:pPr marL="609570" marR="0" lvl="0" indent="-414846" algn="l" defTabSz="914400" rtl="0" eaLnBrk="1" fontAlgn="auto" latinLnBrk="0" hangingPunct="1">
              <a:lnSpc>
                <a:spcPct val="115000"/>
              </a:lnSpc>
              <a:spcBef>
                <a:spcPts val="1600"/>
              </a:spcBef>
              <a:spcAft>
                <a:spcPts val="0"/>
              </a:spcAft>
              <a:buClr>
                <a:prstClr val="white"/>
              </a:buClr>
              <a:buSzPts val="1300"/>
              <a:buFont typeface="Helvetica Neue"/>
              <a:buChar char="●"/>
              <a:tabLst/>
              <a:defRPr/>
            </a:pPr>
            <a:r>
              <a:rPr kumimoji="0" lang="en-AU" sz="1733" b="1" i="0" u="none" strike="noStrike" kern="1200" cap="none" spc="0" normalizeH="0" baseline="0" noProof="0">
                <a:ln>
                  <a:noFill/>
                </a:ln>
                <a:solidFill>
                  <a:prstClr val="white"/>
                </a:solidFill>
                <a:effectLst/>
                <a:uLnTx/>
                <a:uFillTx/>
                <a:latin typeface="Helvetica Neue"/>
                <a:ea typeface="Helvetica Neue"/>
                <a:cs typeface="Helvetica Neue"/>
                <a:sym typeface="Helvetica Neue"/>
              </a:rPr>
              <a:t>encounter</a:t>
            </a:r>
            <a:r>
              <a:rPr kumimoji="0" lang="en-AU" sz="1733" b="0" i="0" u="none" strike="noStrike" kern="1200" cap="none" spc="0" normalizeH="0" baseline="0" noProof="0">
                <a:ln>
                  <a:noFill/>
                </a:ln>
                <a:solidFill>
                  <a:prstClr val="white"/>
                </a:solidFill>
                <a:effectLst/>
                <a:uLnTx/>
                <a:uFillTx/>
                <a:latin typeface="Helvetica Neue"/>
                <a:ea typeface="Helvetica Neue"/>
                <a:cs typeface="Helvetica Neue"/>
                <a:sym typeface="Helvetica Neue"/>
              </a:rPr>
              <a:t> Jesus, and to respond to this initial encounter by following him</a:t>
            </a:r>
          </a:p>
          <a:p>
            <a:pPr marL="609570" marR="0" lvl="0" indent="-414846" algn="l" defTabSz="914400" rtl="0" eaLnBrk="1" fontAlgn="auto" latinLnBrk="0" hangingPunct="1">
              <a:lnSpc>
                <a:spcPct val="115000"/>
              </a:lnSpc>
              <a:spcBef>
                <a:spcPts val="0"/>
              </a:spcBef>
              <a:spcAft>
                <a:spcPts val="0"/>
              </a:spcAft>
              <a:buClr>
                <a:srgbClr val="FFDF00"/>
              </a:buClr>
              <a:buSzPts val="1300"/>
              <a:buFont typeface="Helvetica Neue"/>
              <a:buChar char="●"/>
              <a:tabLst/>
              <a:defRPr/>
            </a:pPr>
            <a:r>
              <a:rPr kumimoji="0" lang="en-AU" sz="1733" b="1" i="0" u="none" strike="noStrike" kern="1200" cap="none" spc="0" normalizeH="0" baseline="0" noProof="0">
                <a:ln>
                  <a:noFill/>
                </a:ln>
                <a:solidFill>
                  <a:srgbClr val="FFDF00"/>
                </a:solidFill>
                <a:effectLst/>
                <a:uLnTx/>
                <a:uFillTx/>
                <a:latin typeface="Helvetica Neue"/>
                <a:ea typeface="Helvetica Neue"/>
                <a:cs typeface="Helvetica Neue"/>
                <a:sym typeface="Helvetica Neue"/>
              </a:rPr>
              <a:t>engage</a:t>
            </a:r>
            <a:r>
              <a:rPr kumimoji="0" lang="en-AU" sz="1733" b="0" i="0" u="none" strike="noStrike" kern="1200" cap="none" spc="0" normalizeH="0" baseline="0" noProof="0">
                <a:ln>
                  <a:noFill/>
                </a:ln>
                <a:solidFill>
                  <a:srgbClr val="FFDF00"/>
                </a:solidFill>
                <a:effectLst/>
                <a:uLnTx/>
                <a:uFillTx/>
                <a:latin typeface="Helvetica Neue"/>
                <a:ea typeface="Helvetica Neue"/>
                <a:cs typeface="Helvetica Neue"/>
                <a:sym typeface="Helvetica Neue"/>
              </a:rPr>
              <a:t> with the kerygma, assimilating it into every aspect of life as we grow in knowledge and love of Jesus</a:t>
            </a:r>
          </a:p>
          <a:p>
            <a:pPr marL="609570" marR="0" lvl="0" indent="-414846" algn="l" defTabSz="914400" rtl="0" eaLnBrk="1" fontAlgn="auto" latinLnBrk="0" hangingPunct="1">
              <a:lnSpc>
                <a:spcPct val="115000"/>
              </a:lnSpc>
              <a:spcBef>
                <a:spcPts val="0"/>
              </a:spcBef>
              <a:spcAft>
                <a:spcPts val="0"/>
              </a:spcAft>
              <a:buClr>
                <a:prstClr val="white"/>
              </a:buClr>
              <a:buSzPts val="1300"/>
              <a:buFont typeface="Helvetica Neue"/>
              <a:buChar char="●"/>
              <a:tabLst/>
              <a:defRPr/>
            </a:pPr>
            <a:r>
              <a:rPr kumimoji="0" lang="en-AU" sz="1733" b="1" i="0" u="none" strike="noStrike" kern="1200" cap="none" spc="0" normalizeH="0" baseline="0" noProof="0">
                <a:ln>
                  <a:noFill/>
                </a:ln>
                <a:solidFill>
                  <a:prstClr val="white"/>
                </a:solidFill>
                <a:effectLst/>
                <a:uLnTx/>
                <a:uFillTx/>
                <a:latin typeface="Helvetica Neue"/>
                <a:ea typeface="Helvetica Neue"/>
                <a:cs typeface="Helvetica Neue"/>
                <a:sym typeface="Helvetica Neue"/>
              </a:rPr>
              <a:t>embark</a:t>
            </a:r>
            <a:r>
              <a:rPr kumimoji="0" lang="en-AU" sz="1733" b="0" i="0" u="none" strike="noStrike" kern="1200" cap="none" spc="0" normalizeH="0" baseline="0" noProof="0">
                <a:ln>
                  <a:noFill/>
                </a:ln>
                <a:solidFill>
                  <a:prstClr val="white"/>
                </a:solidFill>
                <a:effectLst/>
                <a:uLnTx/>
                <a:uFillTx/>
                <a:latin typeface="Helvetica Neue"/>
                <a:ea typeface="Helvetica Neue"/>
                <a:cs typeface="Helvetica Neue"/>
                <a:sym typeface="Helvetica Neue"/>
              </a:rPr>
              <a:t> on a life of mission as we discern the unique call of Jesus to share the Gospel, build the kingdom and convey the joy of the Good News to others.</a:t>
            </a:r>
            <a:endParaRPr kumimoji="0" lang="en-AU" sz="2267" b="0" i="0" u="none" strike="noStrike" kern="1200" cap="none" spc="0" normalizeH="0" baseline="0" noProof="0">
              <a:ln>
                <a:noFill/>
              </a:ln>
              <a:solidFill>
                <a:prstClr val="white"/>
              </a:solidFill>
              <a:effectLst/>
              <a:uLnTx/>
              <a:uFillTx/>
              <a:latin typeface="Arial"/>
              <a:cs typeface="Arial"/>
              <a:sym typeface="Arial"/>
            </a:endParaRPr>
          </a:p>
          <a:p>
            <a:endParaRPr lang="en-US">
              <a:solidFill>
                <a:srgbClr val="FFFFFF"/>
              </a:solidFill>
            </a:endParaRPr>
          </a:p>
        </p:txBody>
      </p:sp>
      <p:pic>
        <p:nvPicPr>
          <p:cNvPr id="4" name="Google Shape;181;p34">
            <a:extLst>
              <a:ext uri="{FF2B5EF4-FFF2-40B4-BE49-F238E27FC236}">
                <a16:creationId xmlns:a16="http://schemas.microsoft.com/office/drawing/2014/main" id="{EDEF24D4-FE67-7EDB-9DC6-8D746E771061}"/>
              </a:ext>
            </a:extLst>
          </p:cNvPr>
          <p:cNvPicPr preferRelativeResize="0"/>
          <p:nvPr/>
        </p:nvPicPr>
        <p:blipFill>
          <a:blip r:embed="rId2">
            <a:alphaModFix/>
          </a:blip>
          <a:stretch>
            <a:fillRect/>
          </a:stretch>
        </p:blipFill>
        <p:spPr>
          <a:xfrm>
            <a:off x="6590494" y="1741836"/>
            <a:ext cx="5039833" cy="3374327"/>
          </a:xfrm>
          <a:prstGeom prst="rect">
            <a:avLst/>
          </a:prstGeom>
          <a:noFill/>
          <a:ln w="28575" cap="flat" cmpd="sng">
            <a:solidFill>
              <a:srgbClr val="FFDF00"/>
            </a:solidFill>
            <a:prstDash val="solid"/>
            <a:round/>
            <a:headEnd type="none" w="sm" len="sm"/>
            <a:tailEnd type="none" w="sm" len="sm"/>
          </a:ln>
        </p:spPr>
      </p:pic>
    </p:spTree>
    <p:extLst>
      <p:ext uri="{BB962C8B-B14F-4D97-AF65-F5344CB8AC3E}">
        <p14:creationId xmlns:p14="http://schemas.microsoft.com/office/powerpoint/2010/main" val="2326091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165069-A7EC-F75B-A3D3-02C073E67E30}"/>
              </a:ext>
            </a:extLst>
          </p:cNvPr>
          <p:cNvSpPr>
            <a:spLocks noGrp="1"/>
          </p:cNvSpPr>
          <p:nvPr>
            <p:ph type="title"/>
          </p:nvPr>
        </p:nvSpPr>
        <p:spPr>
          <a:xfrm>
            <a:off x="5596501" y="489508"/>
            <a:ext cx="5754896" cy="1667569"/>
          </a:xfrm>
        </p:spPr>
        <p:txBody>
          <a:bodyPr anchor="b">
            <a:normAutofit/>
          </a:bodyPr>
          <a:lstStyle/>
          <a:p>
            <a:r>
              <a:rPr lang="en-US" sz="4000"/>
              <a:t>Was St. Patrick already qualified?</a:t>
            </a:r>
          </a:p>
        </p:txBody>
      </p:sp>
      <p:pic>
        <p:nvPicPr>
          <p:cNvPr id="4" name="Picture 3" descr="ST. PATRICK AND HIS SHEEP by Markey Robinson (1918-1999) (1918-1999) at  Whyte's Auctions | Whyte's - Irish Art &amp; Collectibles">
            <a:extLst>
              <a:ext uri="{FF2B5EF4-FFF2-40B4-BE49-F238E27FC236}">
                <a16:creationId xmlns:a16="http://schemas.microsoft.com/office/drawing/2014/main" id="{7DE85EA5-2189-DA31-287E-4DF8514CD7AD}"/>
              </a:ext>
            </a:extLst>
          </p:cNvPr>
          <p:cNvPicPr>
            <a:picLocks noChangeAspect="1"/>
          </p:cNvPicPr>
          <p:nvPr/>
        </p:nvPicPr>
        <p:blipFill>
          <a:blip r:embed="rId3"/>
          <a:stretch>
            <a:fillRect/>
          </a:stretch>
        </p:blipFill>
        <p:spPr>
          <a:xfrm>
            <a:off x="1778648" y="918640"/>
            <a:ext cx="2455128" cy="4589025"/>
          </a:xfrm>
          <a:prstGeom prst="rect">
            <a:avLst/>
          </a:prstGeom>
        </p:spPr>
      </p:pic>
      <p:sp>
        <p:nvSpPr>
          <p:cNvPr id="3" name="Content Placeholder 2">
            <a:extLst>
              <a:ext uri="{FF2B5EF4-FFF2-40B4-BE49-F238E27FC236}">
                <a16:creationId xmlns:a16="http://schemas.microsoft.com/office/drawing/2014/main" id="{85661CB0-4376-D1DB-3707-D73185EB65E7}"/>
              </a:ext>
            </a:extLst>
          </p:cNvPr>
          <p:cNvSpPr>
            <a:spLocks noGrp="1"/>
          </p:cNvSpPr>
          <p:nvPr>
            <p:ph idx="1"/>
          </p:nvPr>
        </p:nvSpPr>
        <p:spPr>
          <a:xfrm>
            <a:off x="5596502" y="2405894"/>
            <a:ext cx="5754896" cy="3197464"/>
          </a:xfrm>
        </p:spPr>
        <p:txBody>
          <a:bodyPr vert="horz" lIns="91440" tIns="45720" rIns="91440" bIns="45720" rtlCol="0" anchor="t">
            <a:normAutofit/>
          </a:bodyPr>
          <a:lstStyle/>
          <a:p>
            <a:pPr marL="0" indent="0">
              <a:buNone/>
            </a:pPr>
            <a:r>
              <a:rPr lang="en-US" sz="2000">
                <a:ea typeface="+mn-lt"/>
                <a:cs typeface="+mn-lt"/>
              </a:rPr>
              <a:t>1. Captured as a teenager</a:t>
            </a:r>
            <a:endParaRPr lang="en-US" sz="2000"/>
          </a:p>
          <a:p>
            <a:pPr marL="0" indent="0">
              <a:buNone/>
            </a:pPr>
            <a:r>
              <a:rPr lang="en-US" sz="2000">
                <a:ea typeface="+mn-lt"/>
                <a:cs typeface="+mn-lt"/>
              </a:rPr>
              <a:t>2. Lack of formal education</a:t>
            </a:r>
            <a:endParaRPr lang="en-US" sz="2000"/>
          </a:p>
          <a:p>
            <a:pPr marL="0" indent="0">
              <a:buNone/>
            </a:pPr>
            <a:r>
              <a:rPr lang="en-US" sz="2000">
                <a:ea typeface="+mn-lt"/>
                <a:cs typeface="+mn-lt"/>
              </a:rPr>
              <a:t>3. Fear and self-doubt about returning to Ireland</a:t>
            </a:r>
            <a:endParaRPr lang="en-US" sz="2000"/>
          </a:p>
          <a:p>
            <a:pPr marL="0" indent="0">
              <a:buNone/>
            </a:pPr>
            <a:r>
              <a:rPr lang="en-US" sz="2000">
                <a:ea typeface="+mn-lt"/>
                <a:cs typeface="+mn-lt"/>
              </a:rPr>
              <a:t>4. Facing opposition and danger</a:t>
            </a:r>
            <a:endParaRPr lang="en-US" sz="2000"/>
          </a:p>
        </p:txBody>
      </p:sp>
      <p:sp>
        <p:nvSpPr>
          <p:cNvPr id="11" name="Rectangle 1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15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E5B63A-CEEE-A1FE-8E6D-D6C7BA64B846}"/>
              </a:ext>
            </a:extLst>
          </p:cNvPr>
          <p:cNvSpPr>
            <a:spLocks noGrp="1"/>
          </p:cNvSpPr>
          <p:nvPr>
            <p:ph type="title"/>
          </p:nvPr>
        </p:nvSpPr>
        <p:spPr>
          <a:xfrm>
            <a:off x="1136397" y="502020"/>
            <a:ext cx="5323715" cy="1642970"/>
          </a:xfrm>
        </p:spPr>
        <p:txBody>
          <a:bodyPr anchor="b">
            <a:normAutofit/>
          </a:bodyPr>
          <a:lstStyle/>
          <a:p>
            <a:r>
              <a:rPr lang="en-US" sz="4000"/>
              <a:t>So how did God qualify St. Patrick?</a:t>
            </a:r>
          </a:p>
        </p:txBody>
      </p:sp>
      <p:sp>
        <p:nvSpPr>
          <p:cNvPr id="3" name="Content Placeholder 2">
            <a:extLst>
              <a:ext uri="{FF2B5EF4-FFF2-40B4-BE49-F238E27FC236}">
                <a16:creationId xmlns:a16="http://schemas.microsoft.com/office/drawing/2014/main" id="{66C48991-545C-7C76-46BA-DE8EF704436B}"/>
              </a:ext>
            </a:extLst>
          </p:cNvPr>
          <p:cNvSpPr>
            <a:spLocks noGrp="1"/>
          </p:cNvSpPr>
          <p:nvPr>
            <p:ph idx="1"/>
          </p:nvPr>
        </p:nvSpPr>
        <p:spPr>
          <a:xfrm>
            <a:off x="1144923" y="2405894"/>
            <a:ext cx="5315189" cy="3535083"/>
          </a:xfrm>
        </p:spPr>
        <p:txBody>
          <a:bodyPr vert="horz" lIns="91440" tIns="45720" rIns="91440" bIns="45720" rtlCol="0" anchor="t">
            <a:normAutofit/>
          </a:bodyPr>
          <a:lstStyle/>
          <a:p>
            <a:pPr marL="0" indent="0">
              <a:buNone/>
            </a:pPr>
            <a:r>
              <a:rPr lang="en-US" sz="2000"/>
              <a:t>1. Formed him through suffering</a:t>
            </a:r>
          </a:p>
          <a:p>
            <a:pPr marL="0" indent="0">
              <a:buNone/>
            </a:pPr>
            <a:r>
              <a:rPr lang="en-US" sz="2000"/>
              <a:t>2. Gave him spiritual conviction and calling</a:t>
            </a:r>
          </a:p>
          <a:p>
            <a:pPr marL="0" indent="0">
              <a:buNone/>
            </a:pPr>
            <a:r>
              <a:rPr lang="en-US" sz="2000"/>
              <a:t>3. Provided learning and Church formation</a:t>
            </a:r>
          </a:p>
          <a:p>
            <a:pPr marL="0" indent="0">
              <a:buNone/>
            </a:pPr>
            <a:r>
              <a:rPr lang="en-US" sz="2000"/>
              <a:t>4. Strengthened him through perseverance in mission</a:t>
            </a: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t. Patrick Digital Image">
            <a:extLst>
              <a:ext uri="{FF2B5EF4-FFF2-40B4-BE49-F238E27FC236}">
                <a16:creationId xmlns:a16="http://schemas.microsoft.com/office/drawing/2014/main" id="{F5B73D08-5398-E19D-A667-3208CFD1F767}"/>
              </a:ext>
            </a:extLst>
          </p:cNvPr>
          <p:cNvPicPr>
            <a:picLocks noChangeAspect="1"/>
          </p:cNvPicPr>
          <p:nvPr/>
        </p:nvPicPr>
        <p:blipFill>
          <a:blip r:embed="rId2"/>
          <a:stretch>
            <a:fillRect/>
          </a:stretch>
        </p:blipFill>
        <p:spPr>
          <a:xfrm>
            <a:off x="7183257" y="909081"/>
            <a:ext cx="3955950" cy="5071731"/>
          </a:xfrm>
          <a:prstGeom prst="rect">
            <a:avLst/>
          </a:prstGeom>
        </p:spPr>
      </p:pic>
    </p:spTree>
    <p:extLst>
      <p:ext uri="{BB962C8B-B14F-4D97-AF65-F5344CB8AC3E}">
        <p14:creationId xmlns:p14="http://schemas.microsoft.com/office/powerpoint/2010/main" val="4261929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lessed Be. - Jen Norton Art Studio">
            <a:extLst>
              <a:ext uri="{FF2B5EF4-FFF2-40B4-BE49-F238E27FC236}">
                <a16:creationId xmlns:a16="http://schemas.microsoft.com/office/drawing/2014/main" id="{26DA81A5-96FD-BCDA-911E-D6DCC06E9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633"/>
          <a:stretch>
            <a:fillRect/>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5D9E533C-57E3-BA2C-71E5-15C4FAE8A274}"/>
              </a:ext>
            </a:extLst>
          </p:cNvPr>
          <p:cNvSpPr>
            <a:spLocks noGrp="1"/>
          </p:cNvSpPr>
          <p:nvPr>
            <p:ph idx="1"/>
          </p:nvPr>
        </p:nvSpPr>
        <p:spPr>
          <a:xfrm>
            <a:off x="6901731" y="1031386"/>
            <a:ext cx="4919694" cy="4804403"/>
          </a:xfrm>
        </p:spPr>
        <p:txBody>
          <a:bodyPr>
            <a:normAutofit/>
          </a:bodyPr>
          <a:lstStyle/>
          <a:p>
            <a:pPr marL="0" indent="0">
              <a:buNone/>
            </a:pPr>
            <a:r>
              <a:rPr lang="en-AU" sz="1600" b="1" dirty="0">
                <a:hlinkClick r:id="rId4"/>
              </a:rPr>
              <a:t>Scripture: The Beatitudes</a:t>
            </a:r>
            <a:endParaRPr lang="en-AU" sz="1600" b="1" dirty="0"/>
          </a:p>
          <a:p>
            <a:pPr marL="0" indent="0">
              <a:buNone/>
            </a:pPr>
            <a:r>
              <a:rPr lang="en-US" sz="1600" dirty="0">
                <a:ea typeface="+mn-lt"/>
                <a:cs typeface="+mn-lt"/>
              </a:rPr>
              <a:t>1. St. Patrick was kidnapped, enslaved, and later forgave the people who hurt him. How does his response reflect the Beatitude “Blessed are the merciful”? </a:t>
            </a:r>
            <a:endParaRPr lang="en-US" sz="1600" dirty="0"/>
          </a:p>
          <a:p>
            <a:pPr marL="0" indent="0">
              <a:buNone/>
            </a:pPr>
            <a:endParaRPr lang="en-US" sz="1600" dirty="0"/>
          </a:p>
          <a:p>
            <a:pPr marL="0" indent="0">
              <a:buNone/>
            </a:pPr>
            <a:r>
              <a:rPr lang="en-US" sz="1600" dirty="0">
                <a:ea typeface="+mn-lt"/>
                <a:cs typeface="+mn-lt"/>
              </a:rPr>
              <a:t>2. Patrick returned to Ireland even after suffering there to share his faith. In what ways does this show the spirit of “Blessed are the peacemakers”? </a:t>
            </a:r>
            <a:endParaRPr lang="en-US" sz="1600" dirty="0"/>
          </a:p>
          <a:p>
            <a:pPr marL="0" indent="0">
              <a:buNone/>
            </a:pPr>
            <a:endParaRPr lang="en-US" sz="1600" dirty="0"/>
          </a:p>
          <a:p>
            <a:pPr marL="0" indent="0">
              <a:spcBef>
                <a:spcPts val="100"/>
              </a:spcBef>
              <a:spcAft>
                <a:spcPts val="100"/>
              </a:spcAft>
              <a:buNone/>
            </a:pPr>
            <a:r>
              <a:rPr lang="en-US" sz="1600" dirty="0">
                <a:ea typeface="+mn-lt"/>
                <a:cs typeface="+mn-lt"/>
              </a:rPr>
              <a:t>3. St. Patrick stood up for his beliefs despite danger and criticism. How does his courage connect to “Blessed are those who are persecuted for righteousness”? </a:t>
            </a:r>
          </a:p>
          <a:p>
            <a:pPr marL="0" indent="0">
              <a:spcBef>
                <a:spcPts val="100"/>
              </a:spcBef>
              <a:spcAft>
                <a:spcPts val="100"/>
              </a:spcAft>
              <a:buNone/>
            </a:pPr>
            <a:endParaRPr lang="en-US" sz="1600" dirty="0"/>
          </a:p>
          <a:p>
            <a:pPr marL="0" indent="0">
              <a:spcBef>
                <a:spcPts val="100"/>
              </a:spcBef>
              <a:spcAft>
                <a:spcPts val="100"/>
              </a:spcAft>
              <a:buNone/>
            </a:pPr>
            <a:r>
              <a:rPr lang="en-US" sz="1600" dirty="0"/>
              <a:t>4. What am I called to </a:t>
            </a:r>
            <a:r>
              <a:rPr lang="en-US" sz="1600" b="1" dirty="0"/>
              <a:t>BE </a:t>
            </a:r>
            <a:r>
              <a:rPr lang="en-US" sz="1600" dirty="0"/>
              <a:t>and </a:t>
            </a:r>
            <a:r>
              <a:rPr lang="en-US" sz="1600" b="1" dirty="0"/>
              <a:t>DO </a:t>
            </a:r>
            <a:r>
              <a:rPr lang="en-US" sz="1600" dirty="0"/>
              <a:t>as a member of a Catholic School Community </a:t>
            </a:r>
          </a:p>
          <a:p>
            <a:pPr marL="0" indent="0">
              <a:buNone/>
            </a:pPr>
            <a:endParaRPr lang="en-AU" sz="1300" dirty="0"/>
          </a:p>
        </p:txBody>
      </p:sp>
    </p:spTree>
    <p:extLst>
      <p:ext uri="{BB962C8B-B14F-4D97-AF65-F5344CB8AC3E}">
        <p14:creationId xmlns:p14="http://schemas.microsoft.com/office/powerpoint/2010/main" val="1331950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53EC3-FCC0-0F24-00BE-67230F139F80}"/>
              </a:ext>
            </a:extLst>
          </p:cNvPr>
          <p:cNvSpPr>
            <a:spLocks noGrp="1"/>
          </p:cNvSpPr>
          <p:nvPr>
            <p:ph type="title"/>
          </p:nvPr>
        </p:nvSpPr>
        <p:spPr>
          <a:xfrm>
            <a:off x="328613" y="3834911"/>
            <a:ext cx="2716457" cy="2487856"/>
          </a:xfrm>
        </p:spPr>
        <p:txBody>
          <a:bodyPr anchor="ctr">
            <a:normAutofit/>
          </a:bodyPr>
          <a:lstStyle/>
          <a:p>
            <a:r>
              <a:rPr lang="en-GB" sz="3600"/>
              <a:t>To reflect on...</a:t>
            </a:r>
          </a:p>
        </p:txBody>
      </p:sp>
      <p:pic>
        <p:nvPicPr>
          <p:cNvPr id="4" name="Picture 3" descr="2024 Reflection – Live Curiously">
            <a:extLst>
              <a:ext uri="{FF2B5EF4-FFF2-40B4-BE49-F238E27FC236}">
                <a16:creationId xmlns:a16="http://schemas.microsoft.com/office/drawing/2014/main" id="{38109BC8-1C3C-09A6-53F8-414A3466770A}"/>
              </a:ext>
            </a:extLst>
          </p:cNvPr>
          <p:cNvPicPr>
            <a:picLocks noChangeAspect="1"/>
          </p:cNvPicPr>
          <p:nvPr/>
        </p:nvPicPr>
        <p:blipFill>
          <a:blip r:embed="rId2"/>
          <a:srcRect t="14806" b="39081"/>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78E775A-BAE2-20BB-1A39-4B4B8E67CBEE}"/>
              </a:ext>
            </a:extLst>
          </p:cNvPr>
          <p:cNvSpPr>
            <a:spLocks noGrp="1"/>
          </p:cNvSpPr>
          <p:nvPr>
            <p:ph idx="1"/>
          </p:nvPr>
        </p:nvSpPr>
        <p:spPr>
          <a:xfrm>
            <a:off x="2313122" y="4139712"/>
            <a:ext cx="9654180" cy="2452687"/>
          </a:xfrm>
        </p:spPr>
        <p:txBody>
          <a:bodyPr vert="horz" lIns="91440" tIns="45720" rIns="91440" bIns="45720" rtlCol="0" anchor="ctr">
            <a:noAutofit/>
          </a:bodyPr>
          <a:lstStyle/>
          <a:p>
            <a:r>
              <a:rPr lang="en-GB" sz="2400"/>
              <a:t>When have I felt unprepared or uncertain in my vocation, yet sensed God inviting me to step forward?</a:t>
            </a:r>
          </a:p>
          <a:p>
            <a:r>
              <a:rPr lang="en-GB" sz="2400"/>
              <a:t>Like St Patrick, what experiences of challenge have strengthened my faith and leadership?</a:t>
            </a:r>
          </a:p>
          <a:p>
            <a:r>
              <a:rPr lang="en-GB" sz="2400"/>
              <a:t>Where do I need to trust that God will equip me, even if I do not yet feel ready?</a:t>
            </a:r>
          </a:p>
          <a:p>
            <a:r>
              <a:rPr lang="en-GB" sz="2400"/>
              <a:t>How can our staff community support one another in responding courageously to God’s call?</a:t>
            </a:r>
          </a:p>
          <a:p>
            <a:endParaRPr lang="en-GB" sz="1800"/>
          </a:p>
        </p:txBody>
      </p:sp>
    </p:spTree>
    <p:extLst>
      <p:ext uri="{BB962C8B-B14F-4D97-AF65-F5344CB8AC3E}">
        <p14:creationId xmlns:p14="http://schemas.microsoft.com/office/powerpoint/2010/main" val="1036223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8ADD26A-E63E-0AB2-0452-6CEE1375CC64}"/>
              </a:ext>
            </a:extLst>
          </p:cNvPr>
          <p:cNvSpPr>
            <a:spLocks noGrp="1"/>
          </p:cNvSpPr>
          <p:nvPr>
            <p:ph type="ctrTitle"/>
          </p:nvPr>
        </p:nvSpPr>
        <p:spPr>
          <a:xfrm>
            <a:off x="767371" y="677056"/>
            <a:ext cx="5001253" cy="790501"/>
          </a:xfrm>
        </p:spPr>
        <p:txBody>
          <a:bodyPr/>
          <a:lstStyle/>
          <a:p>
            <a:r>
              <a:rPr lang="en-US" sz="3700" dirty="0">
                <a:ea typeface="+mj-lt"/>
                <a:cs typeface="+mj-lt"/>
              </a:rPr>
              <a:t>Discipleship in Laudato Si' and Laudate Deum</a:t>
            </a:r>
            <a:r>
              <a:rPr lang="en-US" sz="3700" b="1" dirty="0"/>
              <a:t> </a:t>
            </a:r>
            <a:endParaRPr lang="en-US" dirty="0"/>
          </a:p>
        </p:txBody>
      </p:sp>
      <p:sp>
        <p:nvSpPr>
          <p:cNvPr id="2" name="TextBox 1">
            <a:extLst>
              <a:ext uri="{FF2B5EF4-FFF2-40B4-BE49-F238E27FC236}">
                <a16:creationId xmlns:a16="http://schemas.microsoft.com/office/drawing/2014/main" id="{D9996A34-A4E2-5733-CF3A-AE344340DD6B}"/>
              </a:ext>
            </a:extLst>
          </p:cNvPr>
          <p:cNvSpPr txBox="1"/>
          <p:nvPr/>
        </p:nvSpPr>
        <p:spPr>
          <a:xfrm>
            <a:off x="656492" y="2678723"/>
            <a:ext cx="535744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i="1">
                <a:solidFill>
                  <a:srgbClr val="CAEDFB"/>
                </a:solidFill>
              </a:rPr>
              <a:t>Through the lens of Laudato Si’ and Laudate Deum, being “qualified” by God means growing into our vocation while living it. As we care for people, community, and creation, God shapes us into the leaders and educators our world needs.</a:t>
            </a:r>
          </a:p>
          <a:p>
            <a:pPr algn="ctr"/>
            <a:endParaRPr lang="en-US" sz="2800" i="1">
              <a:solidFill>
                <a:srgbClr val="CAEDFB"/>
              </a:solidFill>
            </a:endParaRPr>
          </a:p>
        </p:txBody>
      </p:sp>
    </p:spTree>
    <p:extLst>
      <p:ext uri="{BB962C8B-B14F-4D97-AF65-F5344CB8AC3E}">
        <p14:creationId xmlns:p14="http://schemas.microsoft.com/office/powerpoint/2010/main" val="3658733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8ADD26A-E63E-0AB2-0452-6CEE1375CC64}"/>
              </a:ext>
            </a:extLst>
          </p:cNvPr>
          <p:cNvSpPr>
            <a:spLocks noGrp="1"/>
          </p:cNvSpPr>
          <p:nvPr>
            <p:ph type="ctrTitle"/>
          </p:nvPr>
        </p:nvSpPr>
        <p:spPr>
          <a:xfrm>
            <a:off x="767371" y="677056"/>
            <a:ext cx="5001253" cy="790501"/>
          </a:xfrm>
        </p:spPr>
        <p:txBody>
          <a:bodyPr/>
          <a:lstStyle/>
          <a:p>
            <a:r>
              <a:rPr kumimoji="0" lang="en-AU" sz="3733" b="0" i="0" u="none" strike="noStrike" kern="1200" cap="none" spc="0" normalizeH="0" baseline="0" noProof="0">
                <a:ln>
                  <a:noFill/>
                </a:ln>
                <a:solidFill>
                  <a:srgbClr val="FFDF00"/>
                </a:solidFill>
                <a:effectLst/>
                <a:uLnTx/>
                <a:uFillTx/>
                <a:latin typeface="Arial"/>
                <a:cs typeface="Arial"/>
                <a:sym typeface="Arial"/>
              </a:rPr>
              <a:t>Embark</a:t>
            </a:r>
            <a:endParaRPr lang="en-US" sz="3700" b="1"/>
          </a:p>
        </p:txBody>
      </p:sp>
      <p:sp>
        <p:nvSpPr>
          <p:cNvPr id="21" name="Text Placeholder 2">
            <a:extLst>
              <a:ext uri="{FF2B5EF4-FFF2-40B4-BE49-F238E27FC236}">
                <a16:creationId xmlns:a16="http://schemas.microsoft.com/office/drawing/2014/main" id="{17730103-37B2-B9D8-8697-4FE9F09F7A16}"/>
              </a:ext>
            </a:extLst>
          </p:cNvPr>
          <p:cNvSpPr>
            <a:spLocks noGrp="1"/>
          </p:cNvSpPr>
          <p:nvPr>
            <p:ph type="body" sz="quarter" idx="11"/>
          </p:nvPr>
        </p:nvSpPr>
        <p:spPr>
          <a:xfrm>
            <a:off x="767371" y="1467557"/>
            <a:ext cx="5001253" cy="4465033"/>
          </a:xfrm>
        </p:spPr>
        <p:txBody>
          <a:bodyPr/>
          <a:lstStyle/>
          <a:p>
            <a:pPr marL="0" marR="0" lvl="0" indent="0" algn="l" defTabSz="914400" rtl="0" eaLnBrk="1" fontAlgn="auto" latinLnBrk="0" hangingPunct="1">
              <a:lnSpc>
                <a:spcPct val="115000"/>
              </a:lnSpc>
              <a:spcBef>
                <a:spcPts val="1600"/>
              </a:spcBef>
              <a:spcAft>
                <a:spcPts val="0"/>
              </a:spcAft>
              <a:buClr>
                <a:srgbClr val="FFDF00"/>
              </a:buClr>
              <a:buSzPts val="1600"/>
              <a:buFont typeface="Arial"/>
              <a:buNone/>
              <a:tabLst/>
              <a:defRPr/>
            </a:pPr>
            <a:r>
              <a:rPr kumimoji="0" lang="en-AU" sz="1733" b="0" i="0" u="none" strike="noStrike" kern="1200" cap="none" spc="0" normalizeH="0" baseline="0" noProof="0">
                <a:ln>
                  <a:noFill/>
                </a:ln>
                <a:solidFill>
                  <a:prstClr val="white"/>
                </a:solidFill>
                <a:effectLst/>
                <a:uLnTx/>
                <a:uFillTx/>
                <a:latin typeface="Helvetica Neue"/>
                <a:ea typeface="Helvetica Neue"/>
                <a:cs typeface="Helvetica Neue"/>
                <a:sym typeface="Helvetica Neue"/>
              </a:rPr>
              <a:t>Discipleship is a personal encounter with Jesus Christ that leads a person to engage more deeply with the life of faith and embark on a lifelong journey as a member of the Church. Thus, discipleship invites us to:</a:t>
            </a:r>
          </a:p>
          <a:p>
            <a:pPr marL="609570" marR="0" lvl="0" indent="-414846" algn="l" defTabSz="914400" rtl="0" eaLnBrk="1" fontAlgn="auto" latinLnBrk="0" hangingPunct="1">
              <a:lnSpc>
                <a:spcPct val="115000"/>
              </a:lnSpc>
              <a:spcBef>
                <a:spcPts val="1600"/>
              </a:spcBef>
              <a:spcAft>
                <a:spcPts val="0"/>
              </a:spcAft>
              <a:buClr>
                <a:prstClr val="white"/>
              </a:buClr>
              <a:buSzPts val="1300"/>
              <a:buFont typeface="Helvetica Neue"/>
              <a:buChar char="●"/>
              <a:tabLst/>
              <a:defRPr/>
            </a:pPr>
            <a:r>
              <a:rPr kumimoji="0" lang="en-AU" sz="1733" b="1" i="0" u="none" strike="noStrike" kern="1200" cap="none" spc="0" normalizeH="0" baseline="0" noProof="0">
                <a:ln>
                  <a:noFill/>
                </a:ln>
                <a:solidFill>
                  <a:prstClr val="white"/>
                </a:solidFill>
                <a:effectLst/>
                <a:uLnTx/>
                <a:uFillTx/>
                <a:latin typeface="Helvetica Neue"/>
                <a:ea typeface="Helvetica Neue"/>
                <a:cs typeface="Helvetica Neue"/>
                <a:sym typeface="Helvetica Neue"/>
              </a:rPr>
              <a:t>encounter</a:t>
            </a:r>
            <a:r>
              <a:rPr kumimoji="0" lang="en-AU" sz="1733" b="0" i="0" u="none" strike="noStrike" kern="1200" cap="none" spc="0" normalizeH="0" baseline="0" noProof="0">
                <a:ln>
                  <a:noFill/>
                </a:ln>
                <a:solidFill>
                  <a:prstClr val="white"/>
                </a:solidFill>
                <a:effectLst/>
                <a:uLnTx/>
                <a:uFillTx/>
                <a:latin typeface="Helvetica Neue"/>
                <a:ea typeface="Helvetica Neue"/>
                <a:cs typeface="Helvetica Neue"/>
                <a:sym typeface="Helvetica Neue"/>
              </a:rPr>
              <a:t> Jesus, and to respond to this initial encounter by following him</a:t>
            </a:r>
          </a:p>
          <a:p>
            <a:pPr marL="609570" marR="0" lvl="0" indent="-414846" algn="l" defTabSz="914400" rtl="0" eaLnBrk="1" fontAlgn="auto" latinLnBrk="0" hangingPunct="1">
              <a:lnSpc>
                <a:spcPct val="115000"/>
              </a:lnSpc>
              <a:spcBef>
                <a:spcPts val="0"/>
              </a:spcBef>
              <a:spcAft>
                <a:spcPts val="0"/>
              </a:spcAft>
              <a:buClr>
                <a:prstClr val="white"/>
              </a:buClr>
              <a:buSzPts val="1300"/>
              <a:buFont typeface="Helvetica Neue"/>
              <a:buChar char="●"/>
              <a:tabLst/>
              <a:defRPr/>
            </a:pPr>
            <a:r>
              <a:rPr kumimoji="0" lang="en-AU" sz="1733" b="1" i="0" u="none" strike="noStrike" kern="1200" cap="none" spc="0" normalizeH="0" baseline="0" noProof="0">
                <a:ln>
                  <a:noFill/>
                </a:ln>
                <a:solidFill>
                  <a:prstClr val="white"/>
                </a:solidFill>
                <a:effectLst/>
                <a:uLnTx/>
                <a:uFillTx/>
                <a:latin typeface="Helvetica Neue"/>
                <a:ea typeface="Helvetica Neue"/>
                <a:cs typeface="Helvetica Neue"/>
                <a:sym typeface="Helvetica Neue"/>
              </a:rPr>
              <a:t>engage</a:t>
            </a:r>
            <a:r>
              <a:rPr kumimoji="0" lang="en-AU" sz="1733" b="0" i="0" u="none" strike="noStrike" kern="1200" cap="none" spc="0" normalizeH="0" baseline="0" noProof="0">
                <a:ln>
                  <a:noFill/>
                </a:ln>
                <a:solidFill>
                  <a:prstClr val="white"/>
                </a:solidFill>
                <a:effectLst/>
                <a:uLnTx/>
                <a:uFillTx/>
                <a:latin typeface="Helvetica Neue"/>
                <a:ea typeface="Helvetica Neue"/>
                <a:cs typeface="Helvetica Neue"/>
                <a:sym typeface="Helvetica Neue"/>
              </a:rPr>
              <a:t> with the kerygma, assimilating it into every aspect of life as we grow in knowledge and love of Jesus</a:t>
            </a:r>
          </a:p>
          <a:p>
            <a:pPr marL="609570" marR="0" lvl="0" indent="-414846" algn="l" defTabSz="914400" rtl="0" eaLnBrk="1" fontAlgn="auto" latinLnBrk="0" hangingPunct="1">
              <a:lnSpc>
                <a:spcPct val="115000"/>
              </a:lnSpc>
              <a:spcBef>
                <a:spcPts val="0"/>
              </a:spcBef>
              <a:spcAft>
                <a:spcPts val="0"/>
              </a:spcAft>
              <a:buClr>
                <a:srgbClr val="FFDF00"/>
              </a:buClr>
              <a:buSzPts val="1300"/>
              <a:buFont typeface="Helvetica Neue"/>
              <a:buChar char="●"/>
              <a:tabLst/>
              <a:defRPr/>
            </a:pPr>
            <a:r>
              <a:rPr kumimoji="0" lang="en-AU" sz="1733" b="1" i="0" u="none" strike="noStrike" kern="1200" cap="none" spc="0" normalizeH="0" baseline="0" noProof="0">
                <a:ln>
                  <a:noFill/>
                </a:ln>
                <a:solidFill>
                  <a:srgbClr val="FFDF00"/>
                </a:solidFill>
                <a:effectLst/>
                <a:uLnTx/>
                <a:uFillTx/>
                <a:latin typeface="Helvetica Neue"/>
                <a:ea typeface="Helvetica Neue"/>
                <a:cs typeface="Helvetica Neue"/>
                <a:sym typeface="Helvetica Neue"/>
              </a:rPr>
              <a:t>embark</a:t>
            </a:r>
            <a:r>
              <a:rPr kumimoji="0" lang="en-AU" sz="1733" b="0" i="0" u="none" strike="noStrike" kern="1200" cap="none" spc="0" normalizeH="0" baseline="0" noProof="0">
                <a:ln>
                  <a:noFill/>
                </a:ln>
                <a:solidFill>
                  <a:srgbClr val="FFDF00"/>
                </a:solidFill>
                <a:effectLst/>
                <a:uLnTx/>
                <a:uFillTx/>
                <a:latin typeface="Helvetica Neue"/>
                <a:ea typeface="Helvetica Neue"/>
                <a:cs typeface="Helvetica Neue"/>
                <a:sym typeface="Helvetica Neue"/>
              </a:rPr>
              <a:t> on a life of mission as we discern the unique call of Jesus to share the Gospel, build the kingdom and convey the joy of the Good News to others.</a:t>
            </a:r>
            <a:endParaRPr kumimoji="0" lang="en-AU" sz="2133" b="0" i="0" u="none" strike="noStrike" kern="1200" cap="none" spc="0" normalizeH="0" baseline="0" noProof="0">
              <a:ln>
                <a:noFill/>
              </a:ln>
              <a:solidFill>
                <a:srgbClr val="FFDF00"/>
              </a:solidFill>
              <a:effectLst/>
              <a:uLnTx/>
              <a:uFillTx/>
              <a:latin typeface="Arial"/>
              <a:cs typeface="Arial"/>
              <a:sym typeface="Arial"/>
            </a:endParaRPr>
          </a:p>
          <a:p>
            <a:endParaRPr lang="en-US"/>
          </a:p>
        </p:txBody>
      </p:sp>
      <p:pic>
        <p:nvPicPr>
          <p:cNvPr id="2" name="Google Shape;204;p37">
            <a:extLst>
              <a:ext uri="{FF2B5EF4-FFF2-40B4-BE49-F238E27FC236}">
                <a16:creationId xmlns:a16="http://schemas.microsoft.com/office/drawing/2014/main" id="{A94B8287-6AD5-BC32-E5AD-E2ABC7726CEF}"/>
              </a:ext>
            </a:extLst>
          </p:cNvPr>
          <p:cNvPicPr preferRelativeResize="0"/>
          <p:nvPr/>
        </p:nvPicPr>
        <p:blipFill>
          <a:blip r:embed="rId2">
            <a:alphaModFix/>
          </a:blip>
          <a:stretch>
            <a:fillRect/>
          </a:stretch>
        </p:blipFill>
        <p:spPr>
          <a:xfrm>
            <a:off x="6423378" y="108311"/>
            <a:ext cx="5161281" cy="6451601"/>
          </a:xfrm>
          <a:prstGeom prst="rect">
            <a:avLst/>
          </a:prstGeom>
          <a:noFill/>
          <a:ln w="28575" cap="flat" cmpd="sng">
            <a:solidFill>
              <a:srgbClr val="FFDF00"/>
            </a:solidFill>
            <a:prstDash val="solid"/>
            <a:round/>
            <a:headEnd type="none" w="sm" len="sm"/>
            <a:tailEnd type="none" w="sm" len="sm"/>
          </a:ln>
        </p:spPr>
      </p:pic>
    </p:spTree>
    <p:extLst>
      <p:ext uri="{BB962C8B-B14F-4D97-AF65-F5344CB8AC3E}">
        <p14:creationId xmlns:p14="http://schemas.microsoft.com/office/powerpoint/2010/main" val="692935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F331C-05E9-65EF-03BE-E77BB98770DD}"/>
              </a:ext>
            </a:extLst>
          </p:cNvPr>
          <p:cNvSpPr>
            <a:spLocks noGrp="1"/>
          </p:cNvSpPr>
          <p:nvPr>
            <p:ph type="ctrTitle"/>
          </p:nvPr>
        </p:nvSpPr>
        <p:spPr/>
        <p:txBody>
          <a:bodyPr anchor="ctr">
            <a:normAutofit fontScale="90000"/>
          </a:bodyPr>
          <a:lstStyle/>
          <a:p>
            <a:r>
              <a:rPr lang="en-US" b="1"/>
              <a:t>Embark</a:t>
            </a:r>
            <a:r>
              <a:rPr lang="en-US"/>
              <a:t>: Visible Thinking Routine: Values, Identities and Actions</a:t>
            </a:r>
          </a:p>
        </p:txBody>
      </p:sp>
      <p:pic>
        <p:nvPicPr>
          <p:cNvPr id="3" name="Picture 2" descr="Light It Up Blue – The Global Write">
            <a:extLst>
              <a:ext uri="{FF2B5EF4-FFF2-40B4-BE49-F238E27FC236}">
                <a16:creationId xmlns:a16="http://schemas.microsoft.com/office/drawing/2014/main" id="{D3622F6B-E0E2-87F1-995E-8F50EE0AD240}"/>
              </a:ext>
            </a:extLst>
          </p:cNvPr>
          <p:cNvPicPr>
            <a:picLocks noChangeAspect="1"/>
          </p:cNvPicPr>
          <p:nvPr/>
        </p:nvPicPr>
        <p:blipFill>
          <a:blip r:embed="rId3"/>
          <a:srcRect t="10891" r="1" b="1"/>
          <a:stretch>
            <a:fillRect/>
          </a:stretch>
        </p:blipFill>
        <p:spPr>
          <a:xfrm>
            <a:off x="4107070" y="1991277"/>
            <a:ext cx="5181600" cy="4351338"/>
          </a:xfrm>
          <a:prstGeom prst="rect">
            <a:avLst/>
          </a:prstGeom>
          <a:noFill/>
        </p:spPr>
      </p:pic>
    </p:spTree>
    <p:extLst>
      <p:ext uri="{BB962C8B-B14F-4D97-AF65-F5344CB8AC3E}">
        <p14:creationId xmlns:p14="http://schemas.microsoft.com/office/powerpoint/2010/main" val="54293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8F46BC-13A7-B5A0-245F-D1F6C866A306}"/>
              </a:ext>
            </a:extLst>
          </p:cNvPr>
          <p:cNvSpPr txBox="1"/>
          <p:nvPr/>
        </p:nvSpPr>
        <p:spPr>
          <a:xfrm>
            <a:off x="1664678" y="3426191"/>
            <a:ext cx="8991600" cy="2757731"/>
          </a:xfrm>
          <a:prstGeom prst="rect">
            <a:avLst/>
          </a:prstGeom>
          <a:solidFill>
            <a:srgbClr val="000000">
              <a:alpha val="53000"/>
            </a:srgbClr>
          </a:solidFill>
        </p:spPr>
        <p:txBody>
          <a:bodyPr rot="0" spcFirstLastPara="0" vertOverflow="overflow" horzOverflow="overflow" vert="horz" lIns="91440" tIns="45720" rIns="91440" bIns="45720" numCol="1" spcCol="0" rtlCol="0" fromWordArt="0" anchorCtr="0" forceAA="0" compatLnSpc="1">
            <a:prstTxWarp prst="textNoShape">
              <a:avLst/>
            </a:prstTxWarp>
            <a:normAutofit fontScale="85000" lnSpcReduction="10000"/>
          </a:bodyPr>
          <a:lstStyle/>
          <a:p>
            <a:pPr algn="ctr">
              <a:lnSpc>
                <a:spcPct val="170000"/>
              </a:lnSpc>
              <a:spcBef>
                <a:spcPts val="1000"/>
              </a:spcBef>
            </a:pPr>
            <a:r>
              <a:rPr lang="en-US" sz="3600" kern="1200">
                <a:solidFill>
                  <a:srgbClr val="D9F2D0"/>
                </a:solidFill>
                <a:latin typeface="Sitka Heading"/>
                <a:ea typeface="+mn-lt"/>
                <a:cs typeface="+mn-lt"/>
              </a:rPr>
              <a:t>When classrooms intentionally connect faith, learning, and action, students begin to understand discipleship not as a concept but as a way of living. </a:t>
            </a:r>
            <a:endParaRPr lang="en-US" sz="3600">
              <a:solidFill>
                <a:srgbClr val="D9F2D0"/>
              </a:solidFill>
              <a:latin typeface="Sitka Heading"/>
              <a:ea typeface="+mn-lt"/>
              <a:cs typeface="+mn-lt"/>
            </a:endParaRPr>
          </a:p>
        </p:txBody>
      </p:sp>
      <p:sp>
        <p:nvSpPr>
          <p:cNvPr id="2" name="TextBox 1">
            <a:extLst>
              <a:ext uri="{FF2B5EF4-FFF2-40B4-BE49-F238E27FC236}">
                <a16:creationId xmlns:a16="http://schemas.microsoft.com/office/drawing/2014/main" id="{C3858CFC-F9D5-7C59-7344-947F4755FC35}"/>
              </a:ext>
            </a:extLst>
          </p:cNvPr>
          <p:cNvSpPr txBox="1"/>
          <p:nvPr/>
        </p:nvSpPr>
        <p:spPr>
          <a:xfrm>
            <a:off x="564079" y="190750"/>
            <a:ext cx="10905505" cy="830997"/>
          </a:xfrm>
          <a:prstGeom prst="rect">
            <a:avLst/>
          </a:prstGeom>
          <a:solidFill>
            <a:srgbClr val="F52020">
              <a:alpha val="49000"/>
            </a:srgbClr>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GB" sz="4800" b="1" kern="1200">
                <a:solidFill>
                  <a:srgbClr val="000000"/>
                </a:solidFill>
                <a:latin typeface="Aptos Display"/>
                <a:ea typeface="+mj-ea"/>
                <a:cs typeface="+mj-cs"/>
              </a:rPr>
              <a:t>Catechesis and Evangelisation​</a:t>
            </a:r>
            <a:endParaRPr lang="en-US" sz="2400" b="1">
              <a:solidFill>
                <a:srgbClr val="000000"/>
              </a:solidFill>
            </a:endParaRPr>
          </a:p>
        </p:txBody>
      </p:sp>
    </p:spTree>
    <p:extLst>
      <p:ext uri="{BB962C8B-B14F-4D97-AF65-F5344CB8AC3E}">
        <p14:creationId xmlns:p14="http://schemas.microsoft.com/office/powerpoint/2010/main" val="4290945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D8BDA-B4AD-95F1-5C01-691B0EEF43F2}"/>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00D8B031-7B34-19B8-1A67-9B50E4DB2270}"/>
              </a:ext>
            </a:extLst>
          </p:cNvPr>
          <p:cNvSpPr>
            <a:spLocks noGrp="1"/>
          </p:cNvSpPr>
          <p:nvPr>
            <p:ph type="title"/>
          </p:nvPr>
        </p:nvSpPr>
        <p:spPr>
          <a:xfrm>
            <a:off x="839788" y="457200"/>
            <a:ext cx="3932237" cy="1600200"/>
          </a:xfrm>
        </p:spPr>
        <p:txBody>
          <a:bodyPr>
            <a:normAutofit/>
          </a:bodyPr>
          <a:lstStyle/>
          <a:p>
            <a:r>
              <a:rPr lang="en-US" sz="4000" b="1" dirty="0"/>
              <a:t>Catechesis and </a:t>
            </a:r>
            <a:r>
              <a:rPr lang="en-US" sz="4000" b="1" dirty="0" err="1"/>
              <a:t>Evangelisation</a:t>
            </a:r>
            <a:r>
              <a:rPr lang="en-US" sz="4000" b="1" dirty="0"/>
              <a:t> </a:t>
            </a:r>
          </a:p>
        </p:txBody>
      </p:sp>
      <p:sp>
        <p:nvSpPr>
          <p:cNvPr id="16" name="Text Placeholder 3">
            <a:extLst>
              <a:ext uri="{FF2B5EF4-FFF2-40B4-BE49-F238E27FC236}">
                <a16:creationId xmlns:a16="http://schemas.microsoft.com/office/drawing/2014/main" id="{82D523BE-A53E-42D8-3C1D-D3B764A083C7}"/>
              </a:ext>
            </a:extLst>
          </p:cNvPr>
          <p:cNvSpPr>
            <a:spLocks noGrp="1"/>
          </p:cNvSpPr>
          <p:nvPr>
            <p:ph type="body" sz="half" idx="2"/>
          </p:nvPr>
        </p:nvSpPr>
        <p:spPr>
          <a:xfrm>
            <a:off x="839788" y="2057400"/>
            <a:ext cx="3932237" cy="3811588"/>
          </a:xfrm>
        </p:spPr>
        <p:txBody>
          <a:bodyPr/>
          <a:lstStyle/>
          <a:p>
            <a:endParaRPr lang="en-US"/>
          </a:p>
        </p:txBody>
      </p:sp>
      <p:graphicFrame>
        <p:nvGraphicFramePr>
          <p:cNvPr id="17" name="TextBox 2">
            <a:extLst>
              <a:ext uri="{FF2B5EF4-FFF2-40B4-BE49-F238E27FC236}">
                <a16:creationId xmlns:a16="http://schemas.microsoft.com/office/drawing/2014/main" id="{DC75CCA6-0A89-7B26-4D93-38487AB9CD6A}"/>
              </a:ext>
            </a:extLst>
          </p:cNvPr>
          <p:cNvGraphicFramePr/>
          <p:nvPr>
            <p:extLst>
              <p:ext uri="{D42A27DB-BD31-4B8C-83A1-F6EECF244321}">
                <p14:modId xmlns:p14="http://schemas.microsoft.com/office/powerpoint/2010/main" val="1840455179"/>
              </p:ext>
            </p:extLst>
          </p:nvPr>
        </p:nvGraphicFramePr>
        <p:xfrm>
          <a:off x="4997573" y="987425"/>
          <a:ext cx="6756399" cy="5342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 name="Picture 44" descr="A painting of a person holding a staff&#10;&#10;AI-generated content may be incorrect.">
            <a:extLst>
              <a:ext uri="{FF2B5EF4-FFF2-40B4-BE49-F238E27FC236}">
                <a16:creationId xmlns:a16="http://schemas.microsoft.com/office/drawing/2014/main" id="{428CF6CC-5E96-8989-1645-5532C4A09940}"/>
              </a:ext>
            </a:extLst>
          </p:cNvPr>
          <p:cNvPicPr>
            <a:picLocks noChangeAspect="1"/>
          </p:cNvPicPr>
          <p:nvPr/>
        </p:nvPicPr>
        <p:blipFill>
          <a:blip r:embed="rId7"/>
          <a:stretch>
            <a:fillRect/>
          </a:stretch>
        </p:blipFill>
        <p:spPr>
          <a:xfrm>
            <a:off x="845604" y="2051539"/>
            <a:ext cx="3924146" cy="4278923"/>
          </a:xfrm>
          <a:prstGeom prst="rect">
            <a:avLst/>
          </a:prstGeom>
        </p:spPr>
      </p:pic>
    </p:spTree>
    <p:extLst>
      <p:ext uri="{BB962C8B-B14F-4D97-AF65-F5344CB8AC3E}">
        <p14:creationId xmlns:p14="http://schemas.microsoft.com/office/powerpoint/2010/main" val="2424327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EC1A7F-1824-21A9-D418-5A191ECBD099}"/>
              </a:ext>
            </a:extLst>
          </p:cNvPr>
          <p:cNvPicPr>
            <a:picLocks noGrp="1" noRot="1" noChangeAspect="1" noMove="1" noResize="1" noEditPoints="1" noAdjustHandles="1" noChangeArrowheads="1" noChangeShapeType="1" noCrop="1"/>
          </p:cNvPicPr>
          <p:nvPr/>
        </p:nvPicPr>
        <p:blipFill>
          <a:blip r:embed="rId3"/>
          <a:stretch>
            <a:fillRect/>
          </a:stretch>
        </p:blipFill>
        <p:spPr>
          <a:xfrm>
            <a:off x="-63500" y="-50006"/>
            <a:ext cx="12319000" cy="6958012"/>
          </a:xfrm>
          <a:prstGeom prst="rect">
            <a:avLst/>
          </a:prstGeom>
        </p:spPr>
      </p:pic>
    </p:spTree>
    <p:extLst>
      <p:ext uri="{BB962C8B-B14F-4D97-AF65-F5344CB8AC3E}">
        <p14:creationId xmlns:p14="http://schemas.microsoft.com/office/powerpoint/2010/main" val="411857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D943B1-1C0B-01D1-F71A-725B1726CD98}"/>
              </a:ext>
            </a:extLst>
          </p:cNvPr>
          <p:cNvSpPr>
            <a:spLocks noGrp="1"/>
          </p:cNvSpPr>
          <p:nvPr>
            <p:ph type="title"/>
          </p:nvPr>
        </p:nvSpPr>
        <p:spPr>
          <a:xfrm>
            <a:off x="660042" y="891652"/>
            <a:ext cx="4412021" cy="3731764"/>
          </a:xfrm>
        </p:spPr>
        <p:txBody>
          <a:bodyPr vert="horz" lIns="91440" tIns="45720" rIns="91440" bIns="45720" rtlCol="0" anchor="b">
            <a:normAutofit/>
          </a:bodyPr>
          <a:lstStyle/>
          <a:p>
            <a:pPr algn="r"/>
            <a:r>
              <a:rPr lang="en-US" sz="3400" i="1" kern="1200" dirty="0">
                <a:solidFill>
                  <a:srgbClr val="FFFFFF"/>
                </a:solidFill>
                <a:latin typeface="+mj-lt"/>
                <a:ea typeface="+mj-ea"/>
                <a:cs typeface="+mj-cs"/>
              </a:rPr>
              <a:t>I Like, I don't Like.</a:t>
            </a:r>
            <a:r>
              <a:rPr lang="en-US" sz="3400" kern="1200" dirty="0">
                <a:solidFill>
                  <a:srgbClr val="FFFFFF"/>
                </a:solidFill>
                <a:latin typeface="+mj-lt"/>
                <a:ea typeface="+mj-ea"/>
                <a:cs typeface="+mj-cs"/>
              </a:rPr>
              <a:t>.. by Anna </a:t>
            </a:r>
            <a:r>
              <a:rPr lang="en-US" sz="3400" kern="1200" dirty="0" err="1">
                <a:solidFill>
                  <a:srgbClr val="FFFFFF"/>
                </a:solidFill>
                <a:latin typeface="+mj-lt"/>
                <a:ea typeface="+mj-ea"/>
                <a:cs typeface="+mj-cs"/>
              </a:rPr>
              <a:t>Baccelliere</a:t>
            </a:r>
            <a:br>
              <a:rPr lang="en-US" sz="3400" kern="1200" dirty="0"/>
            </a:br>
            <a:br>
              <a:rPr lang="en-US" sz="3400" dirty="0"/>
            </a:br>
            <a:r>
              <a:rPr lang="en-US" sz="3400" kern="1200" dirty="0">
                <a:solidFill>
                  <a:srgbClr val="FFFFFF"/>
                </a:solidFill>
                <a:latin typeface="+mj-lt"/>
                <a:ea typeface="+mj-ea"/>
                <a:cs typeface="+mj-cs"/>
              </a:rPr>
              <a:t>Think-Pair Share/Reflection for Students   </a:t>
            </a:r>
            <a:br>
              <a:rPr lang="en-US" sz="3400" kern="1200" dirty="0"/>
            </a:br>
            <a:endParaRPr lang="en-US" sz="3400" kern="1200">
              <a:solidFill>
                <a:srgbClr val="FFFFFF"/>
              </a:solidFill>
              <a:latin typeface="+mj-lt"/>
              <a:ea typeface="+mj-ea"/>
              <a:cs typeface="+mj-cs"/>
            </a:endParaRPr>
          </a:p>
        </p:txBody>
      </p:sp>
      <p:pic>
        <p:nvPicPr>
          <p:cNvPr id="4" name="Online Media 3" title="Students reading I Like, I Don't Like by Anna Baccelliere">
            <a:hlinkClick r:id="" action="ppaction://noaction"/>
            <a:extLst>
              <a:ext uri="{FF2B5EF4-FFF2-40B4-BE49-F238E27FC236}">
                <a16:creationId xmlns:a16="http://schemas.microsoft.com/office/drawing/2014/main" id="{354DF0BC-D2B9-34EA-0DD9-A36606A2DCEF}"/>
              </a:ext>
            </a:extLst>
          </p:cNvPr>
          <p:cNvPicPr>
            <a:picLocks noRot="1" noChangeAspect="1"/>
          </p:cNvPicPr>
          <p:nvPr>
            <a:videoFile r:link="rId1"/>
          </p:nvPr>
        </p:nvPicPr>
        <p:blipFill>
          <a:blip r:embed="rId4"/>
          <a:stretch>
            <a:fillRect/>
          </a:stretch>
        </p:blipFill>
        <p:spPr>
          <a:xfrm>
            <a:off x="6096000" y="1822425"/>
            <a:ext cx="5608320" cy="3168700"/>
          </a:xfrm>
          <a:prstGeom prst="rect">
            <a:avLst/>
          </a:prstGeom>
        </p:spPr>
      </p:pic>
    </p:spTree>
    <p:extLst>
      <p:ext uri="{BB962C8B-B14F-4D97-AF65-F5344CB8AC3E}">
        <p14:creationId xmlns:p14="http://schemas.microsoft.com/office/powerpoint/2010/main" val="2444231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84" name="Group 3083">
            <a:extLst>
              <a:ext uri="{FF2B5EF4-FFF2-40B4-BE49-F238E27FC236}">
                <a16:creationId xmlns:a16="http://schemas.microsoft.com/office/drawing/2014/main" id="{03C6F4E6-30A1-4F63-C8CC-028750B5A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6668" cy="4570886"/>
            <a:chOff x="0" y="0"/>
            <a:chExt cx="12196668" cy="4570886"/>
          </a:xfrm>
        </p:grpSpPr>
        <p:sp>
          <p:nvSpPr>
            <p:cNvPr id="3085" name="Rectangle 3084">
              <a:extLst>
                <a:ext uri="{FF2B5EF4-FFF2-40B4-BE49-F238E27FC236}">
                  <a16:creationId xmlns:a16="http://schemas.microsoft.com/office/drawing/2014/main" id="{49EA7CA8-3AE6-4F5F-9932-63303CF2D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12196668" cy="4570632"/>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085">
              <a:extLst>
                <a:ext uri="{FF2B5EF4-FFF2-40B4-BE49-F238E27FC236}">
                  <a16:creationId xmlns:a16="http://schemas.microsoft.com/office/drawing/2014/main" id="{26E3E019-A259-1130-CC5C-3165020B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791"/>
              <a:ext cx="10565988" cy="4568095"/>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C0769F99-CCA6-5CDC-D1E1-C59A4762F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2192000" cy="4549891"/>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Rectangle 3087">
              <a:extLst>
                <a:ext uri="{FF2B5EF4-FFF2-40B4-BE49-F238E27FC236}">
                  <a16:creationId xmlns:a16="http://schemas.microsoft.com/office/drawing/2014/main" id="{C13E73D3-029B-3D4E-1956-8EE7068A6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10544" y="18215"/>
              <a:ext cx="8086124" cy="454988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a:extLst>
              <a:ext uri="{FF2B5EF4-FFF2-40B4-BE49-F238E27FC236}">
                <a16:creationId xmlns:a16="http://schemas.microsoft.com/office/drawing/2014/main" id="{6AAE8AA8-AA42-8C9B-AAB1-C06B5E755CFE}"/>
              </a:ext>
            </a:extLst>
          </p:cNvPr>
          <p:cNvSpPr>
            <a:spLocks noGrp="1"/>
          </p:cNvSpPr>
          <p:nvPr>
            <p:ph type="title"/>
          </p:nvPr>
        </p:nvSpPr>
        <p:spPr>
          <a:xfrm>
            <a:off x="1126348" y="1124262"/>
            <a:ext cx="8017652" cy="2690413"/>
          </a:xfrm>
        </p:spPr>
        <p:txBody>
          <a:bodyPr vert="horz" lIns="91440" tIns="45720" rIns="91440" bIns="45720" rtlCol="0" anchor="t">
            <a:normAutofit/>
          </a:bodyPr>
          <a:lstStyle/>
          <a:p>
            <a:r>
              <a:rPr lang="en-US" sz="3400" kern="1200">
                <a:solidFill>
                  <a:srgbClr val="FFFFFF"/>
                </a:solidFill>
                <a:latin typeface="+mj-lt"/>
                <a:ea typeface="+mj-ea"/>
                <a:cs typeface="+mj-cs"/>
              </a:rPr>
              <a:t>Examine past and current </a:t>
            </a:r>
            <a:r>
              <a:rPr lang="en-US" sz="3400" u="sng" kern="1200">
                <a:solidFill>
                  <a:srgbClr val="FFFFFF"/>
                </a:solidFill>
                <a:latin typeface="+mj-lt"/>
                <a:ea typeface="+mj-ea"/>
                <a:cs typeface="+mj-cs"/>
                <a:hlinkClick r:id="rId2"/>
              </a:rPr>
              <a:t>Social Justice Statements</a:t>
            </a:r>
            <a:r>
              <a:rPr lang="en-US" sz="3400" kern="1200">
                <a:solidFill>
                  <a:srgbClr val="FFFFFF"/>
                </a:solidFill>
                <a:latin typeface="+mj-lt"/>
                <a:ea typeface="+mj-ea"/>
                <a:cs typeface="+mj-cs"/>
              </a:rPr>
              <a:t> by the Justice and Peace Office and identify the key messages that challenge us to live and act as disciples of Christ. </a:t>
            </a:r>
          </a:p>
        </p:txBody>
      </p:sp>
      <p:pic>
        <p:nvPicPr>
          <p:cNvPr id="3074" name="Picture 2">
            <a:extLst>
              <a:ext uri="{FF2B5EF4-FFF2-40B4-BE49-F238E27FC236}">
                <a16:creationId xmlns:a16="http://schemas.microsoft.com/office/drawing/2014/main" id="{23D135CF-1BF1-315B-017D-DD3F0F7886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34222" y="4920722"/>
            <a:ext cx="5809778" cy="145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920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white robe holding a child&#10;&#10;AI-generated content may be incorrect.">
            <a:extLst>
              <a:ext uri="{FF2B5EF4-FFF2-40B4-BE49-F238E27FC236}">
                <a16:creationId xmlns:a16="http://schemas.microsoft.com/office/drawing/2014/main" id="{94B995BD-CA31-6645-0100-2630E256C6D4}"/>
              </a:ext>
            </a:extLst>
          </p:cNvPr>
          <p:cNvPicPr>
            <a:picLocks noChangeAspect="1"/>
          </p:cNvPicPr>
          <p:nvPr/>
        </p:nvPicPr>
        <p:blipFill>
          <a:blip r:embed="rId2"/>
          <a:stretch>
            <a:fillRect/>
          </a:stretch>
        </p:blipFill>
        <p:spPr>
          <a:xfrm>
            <a:off x="509330" y="2264431"/>
            <a:ext cx="3876165" cy="1938082"/>
          </a:xfrm>
          <a:prstGeom prst="rect">
            <a:avLst/>
          </a:prstGeom>
        </p:spPr>
      </p:pic>
      <p:sp>
        <p:nvSpPr>
          <p:cNvPr id="3" name="Content Placeholder 2">
            <a:extLst>
              <a:ext uri="{FF2B5EF4-FFF2-40B4-BE49-F238E27FC236}">
                <a16:creationId xmlns:a16="http://schemas.microsoft.com/office/drawing/2014/main" id="{C223C3AA-C051-331B-65B0-DEF181C2D510}"/>
              </a:ext>
            </a:extLst>
          </p:cNvPr>
          <p:cNvSpPr>
            <a:spLocks noGrp="1"/>
          </p:cNvSpPr>
          <p:nvPr>
            <p:ph idx="1"/>
          </p:nvPr>
        </p:nvSpPr>
        <p:spPr>
          <a:xfrm>
            <a:off x="4722742" y="231654"/>
            <a:ext cx="7116336" cy="6164184"/>
          </a:xfrm>
        </p:spPr>
        <p:txBody>
          <a:bodyPr vert="horz" lIns="91440" tIns="45720" rIns="91440" bIns="45720" rtlCol="0" anchor="t">
            <a:normAutofit fontScale="92500" lnSpcReduction="10000"/>
          </a:bodyPr>
          <a:lstStyle/>
          <a:p>
            <a:r>
              <a:rPr lang="en-GB" sz="2600">
                <a:latin typeface="Aptos"/>
                <a:cs typeface="Arial"/>
              </a:rPr>
              <a:t>Explore your school’s Charism or the saint your school is named after. Students build a timeline of the person’s life and work ensuring that they include significant moments from their lives and outline the contribution they have made to the life and mission of the Church. </a:t>
            </a:r>
            <a:endParaRPr lang="en-GB" sz="2600">
              <a:latin typeface="Aptos"/>
            </a:endParaRPr>
          </a:p>
          <a:p>
            <a:pPr marL="0" indent="0">
              <a:buNone/>
            </a:pPr>
            <a:r>
              <a:rPr lang="en-GB" sz="2600" b="1" i="1" dirty="0">
                <a:latin typeface="Aptos"/>
                <a:cs typeface="Arial"/>
              </a:rPr>
              <a:t>Sr Mary </a:t>
            </a:r>
            <a:r>
              <a:rPr lang="en-GB" sz="2600" b="1" i="1" dirty="0" err="1">
                <a:latin typeface="Aptos"/>
                <a:cs typeface="Arial"/>
              </a:rPr>
              <a:t>Glowrey</a:t>
            </a:r>
            <a:r>
              <a:rPr lang="en-GB" sz="2600" b="1" i="1" dirty="0">
                <a:latin typeface="Aptos"/>
                <a:cs typeface="Arial"/>
              </a:rPr>
              <a:t> </a:t>
            </a:r>
            <a:endParaRPr lang="en-GB" sz="2600" b="1" i="1"/>
          </a:p>
          <a:p>
            <a:pPr marL="0" indent="0">
              <a:buNone/>
            </a:pPr>
            <a:r>
              <a:rPr lang="en-GB" sz="2600" dirty="0">
                <a:latin typeface="Aptos"/>
                <a:cs typeface="Arial"/>
              </a:rPr>
              <a:t>Dr Sr Mary </a:t>
            </a:r>
            <a:r>
              <a:rPr lang="en-GB" sz="2600" dirty="0" err="1">
                <a:latin typeface="Aptos"/>
                <a:cs typeface="Arial"/>
              </a:rPr>
              <a:t>Glowrey</a:t>
            </a:r>
            <a:r>
              <a:rPr lang="en-GB" sz="2600" dirty="0">
                <a:latin typeface="Aptos"/>
                <a:cs typeface="Arial"/>
              </a:rPr>
              <a:t> JMJ (1887-1957) was a Victorian born and educated doctor. In January 1920 she went to Guntur, India, where she became a religious Sister. She was known as Sr Mary of the Sacred Heart JMJ. She spent the rest of her life serving the medical and spiritual needs of the most marginalised people. The Catholic Church declared Mary </a:t>
            </a:r>
            <a:r>
              <a:rPr lang="en-GB" sz="2600" dirty="0" err="1">
                <a:latin typeface="Aptos"/>
                <a:cs typeface="Arial"/>
              </a:rPr>
              <a:t>Glowrey</a:t>
            </a:r>
            <a:r>
              <a:rPr lang="en-GB" sz="2600" dirty="0">
                <a:latin typeface="Aptos"/>
                <a:cs typeface="Arial"/>
              </a:rPr>
              <a:t> a Servant of God in 2013 and </a:t>
            </a:r>
            <a:r>
              <a:rPr lang="en-GB" sz="2600" dirty="0">
                <a:ea typeface="+mn-lt"/>
                <a:cs typeface="Arial"/>
              </a:rPr>
              <a:t>Pope Leo XIV recognised her ‘heroic virtues’ on 21 November 2025 and she is now titled Venerable Mary of the Sacred Heart </a:t>
            </a:r>
            <a:r>
              <a:rPr lang="en-GB" sz="2600" dirty="0" err="1">
                <a:ea typeface="+mn-lt"/>
                <a:cs typeface="Arial"/>
              </a:rPr>
              <a:t>Glowrey</a:t>
            </a:r>
            <a:r>
              <a:rPr lang="en-GB" sz="2600" dirty="0">
                <a:ea typeface="+mn-lt"/>
                <a:cs typeface="Arial"/>
              </a:rPr>
              <a:t>.</a:t>
            </a:r>
            <a:br>
              <a:rPr lang="en-US" sz="1400" dirty="0"/>
            </a:br>
            <a:endParaRPr lang="en-US" sz="1400"/>
          </a:p>
        </p:txBody>
      </p:sp>
      <p:sp>
        <p:nvSpPr>
          <p:cNvPr id="11" name="Rectangle 1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4652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8ABFB1-B3DF-A495-F3AB-FBCB1988372A}"/>
              </a:ext>
            </a:extLst>
          </p:cNvPr>
          <p:cNvSpPr>
            <a:spLocks noGrp="1"/>
          </p:cNvSpPr>
          <p:nvPr>
            <p:ph type="title"/>
          </p:nvPr>
        </p:nvSpPr>
        <p:spPr>
          <a:xfrm>
            <a:off x="6513788" y="365125"/>
            <a:ext cx="4840010" cy="1807305"/>
          </a:xfrm>
        </p:spPr>
        <p:txBody>
          <a:bodyPr>
            <a:normAutofit/>
          </a:bodyPr>
          <a:lstStyle/>
          <a:p>
            <a:r>
              <a:rPr lang="en-GB">
                <a:latin typeface="Aptos Display"/>
              </a:rPr>
              <a:t>St Mary of the Cross Mackillop</a:t>
            </a:r>
          </a:p>
          <a:p>
            <a:endParaRPr lang="en-GB" dirty="0"/>
          </a:p>
        </p:txBody>
      </p:sp>
      <p:pic>
        <p:nvPicPr>
          <p:cNvPr id="7" name="Picture 6" descr="A painting of a nun&#10;&#10;AI-generated content may be incorrect.">
            <a:extLst>
              <a:ext uri="{FF2B5EF4-FFF2-40B4-BE49-F238E27FC236}">
                <a16:creationId xmlns:a16="http://schemas.microsoft.com/office/drawing/2014/main" id="{891F3B34-E86B-9E12-5318-8E73C6B06DFA}"/>
              </a:ext>
            </a:extLst>
          </p:cNvPr>
          <p:cNvPicPr>
            <a:picLocks noChangeAspect="1"/>
          </p:cNvPicPr>
          <p:nvPr/>
        </p:nvPicPr>
        <p:blipFill>
          <a:blip r:embed="rId2"/>
          <a:srcRect r="-2" b="105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Content Placeholder 5">
            <a:extLst>
              <a:ext uri="{FF2B5EF4-FFF2-40B4-BE49-F238E27FC236}">
                <a16:creationId xmlns:a16="http://schemas.microsoft.com/office/drawing/2014/main" id="{35BFBD15-159E-F302-5297-4A91FB11990B}"/>
              </a:ext>
            </a:extLst>
          </p:cNvPr>
          <p:cNvSpPr>
            <a:spLocks noGrp="1"/>
          </p:cNvSpPr>
          <p:nvPr>
            <p:ph idx="1"/>
          </p:nvPr>
        </p:nvSpPr>
        <p:spPr>
          <a:xfrm>
            <a:off x="5728342" y="2333297"/>
            <a:ext cx="5625456" cy="3843666"/>
          </a:xfrm>
        </p:spPr>
        <p:txBody>
          <a:bodyPr vert="horz" lIns="91440" tIns="45720" rIns="91440" bIns="45720" rtlCol="0" anchor="t">
            <a:noAutofit/>
          </a:bodyPr>
          <a:lstStyle/>
          <a:p>
            <a:r>
              <a:rPr lang="en-GB" sz="2400" dirty="0">
                <a:latin typeface="Aptos"/>
                <a:cs typeface="Arial"/>
              </a:rPr>
              <a:t>St Mary of the Cross McKillop. She was born in Melbourne in January 1842 and spent most of her childhood and early adulthood in Victoria and is Australia’s first Saint. Together with the Reverend Julian Tenison-Woods, she founded the Sisters of St Joseph of the Sacred Heart (the Josephites), a congregation of religious sisters that set up a number of schools and welfare institutions throughout Australia </a:t>
            </a:r>
            <a:endParaRPr lang="en-US" sz="2400">
              <a:latin typeface="Aptos"/>
              <a:cs typeface="Arial"/>
            </a:endParaRPr>
          </a:p>
          <a:p>
            <a:endParaRPr lang="en-GB" sz="2000"/>
          </a:p>
        </p:txBody>
      </p:sp>
    </p:spTree>
    <p:extLst>
      <p:ext uri="{BB962C8B-B14F-4D97-AF65-F5344CB8AC3E}">
        <p14:creationId xmlns:p14="http://schemas.microsoft.com/office/powerpoint/2010/main" val="1222255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B51D-9506-268D-A493-ACFB7B4D24BA}"/>
              </a:ext>
            </a:extLst>
          </p:cNvPr>
          <p:cNvSpPr>
            <a:spLocks noGrp="1"/>
          </p:cNvSpPr>
          <p:nvPr>
            <p:ph type="title"/>
          </p:nvPr>
        </p:nvSpPr>
        <p:spPr>
          <a:xfrm>
            <a:off x="838200" y="365125"/>
            <a:ext cx="10515600" cy="1325563"/>
          </a:xfrm>
        </p:spPr>
        <p:txBody>
          <a:bodyPr anchor="ctr">
            <a:normAutofit/>
          </a:bodyPr>
          <a:lstStyle/>
          <a:p>
            <a:endParaRPr lang="en-US" b="1"/>
          </a:p>
        </p:txBody>
      </p:sp>
      <p:pic>
        <p:nvPicPr>
          <p:cNvPr id="4" name="Picture 3" descr="Autumn Forest Path with Golden Sunlight Stock Image - Image of rural, walk:  376688833">
            <a:extLst>
              <a:ext uri="{FF2B5EF4-FFF2-40B4-BE49-F238E27FC236}">
                <a16:creationId xmlns:a16="http://schemas.microsoft.com/office/drawing/2014/main" id="{9AF4301C-2956-61F3-6C4F-0E7B7AC0FC2B}"/>
              </a:ext>
            </a:extLst>
          </p:cNvPr>
          <p:cNvPicPr>
            <a:picLocks noChangeAspect="1"/>
          </p:cNvPicPr>
          <p:nvPr/>
        </p:nvPicPr>
        <p:blipFill>
          <a:blip r:embed="rId2"/>
          <a:stretch>
            <a:fillRect/>
          </a:stretch>
        </p:blipFill>
        <p:spPr>
          <a:xfrm>
            <a:off x="25831" y="7265"/>
            <a:ext cx="6083085" cy="6869300"/>
          </a:xfrm>
          <a:prstGeom prst="rect">
            <a:avLst/>
          </a:prstGeom>
        </p:spPr>
      </p:pic>
      <p:pic>
        <p:nvPicPr>
          <p:cNvPr id="7" name="Content Placeholder 6" descr="thumb-8399bf342cd39840088a500e2fbb1e94">
            <a:extLst>
              <a:ext uri="{FF2B5EF4-FFF2-40B4-BE49-F238E27FC236}">
                <a16:creationId xmlns:a16="http://schemas.microsoft.com/office/drawing/2014/main" id="{3B3C0507-FB10-FC64-D507-D3A59BC30D55}"/>
              </a:ext>
            </a:extLst>
          </p:cNvPr>
          <p:cNvPicPr>
            <a:picLocks noGrp="1" noChangeAspect="1"/>
          </p:cNvPicPr>
          <p:nvPr>
            <p:ph idx="1"/>
          </p:nvPr>
        </p:nvPicPr>
        <p:blipFill>
          <a:blip r:embed="rId3"/>
          <a:stretch>
            <a:fillRect/>
          </a:stretch>
        </p:blipFill>
        <p:spPr>
          <a:xfrm>
            <a:off x="5246727" y="4574"/>
            <a:ext cx="6942139" cy="6869812"/>
          </a:xfrm>
          <a:prstGeom prst="rect">
            <a:avLst/>
          </a:prstGeom>
        </p:spPr>
      </p:pic>
    </p:spTree>
    <p:extLst>
      <p:ext uri="{BB962C8B-B14F-4D97-AF65-F5344CB8AC3E}">
        <p14:creationId xmlns:p14="http://schemas.microsoft.com/office/powerpoint/2010/main" val="742064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223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F7D3E4-7D64-C529-D654-64AF375A6279}"/>
              </a:ext>
            </a:extLst>
          </p:cNvPr>
          <p:cNvSpPr>
            <a:spLocks noGrp="1"/>
          </p:cNvSpPr>
          <p:nvPr>
            <p:ph type="body" sz="quarter" idx="11"/>
          </p:nvPr>
        </p:nvSpPr>
        <p:spPr>
          <a:xfrm>
            <a:off x="495663" y="310665"/>
            <a:ext cx="6170973" cy="3425942"/>
          </a:xfrm>
          <a:solidFill>
            <a:srgbClr val="FFDF00">
              <a:alpha val="46000"/>
            </a:srgbClr>
          </a:solidFill>
        </p:spPr>
        <p:txBody>
          <a:bodyPr vert="horz" lIns="0" tIns="0" rIns="0" bIns="0" rtlCol="0" anchor="t">
            <a:noAutofit/>
          </a:bodyPr>
          <a:lstStyle/>
          <a:p>
            <a:pPr marL="0" indent="0">
              <a:buNone/>
            </a:pPr>
            <a:r>
              <a:rPr lang="en-AU" sz="2400" b="1">
                <a:ea typeface="+mn-lt"/>
                <a:cs typeface="+mn-lt"/>
              </a:rPr>
              <a:t>Cognitive Outcomes</a:t>
            </a:r>
            <a:endParaRPr lang="en-AU" sz="2400" dirty="0">
              <a:ea typeface="+mn-lt"/>
              <a:cs typeface="+mn-lt"/>
            </a:endParaRPr>
          </a:p>
          <a:p>
            <a:pPr marL="380365" indent="-380365"/>
            <a:r>
              <a:rPr lang="en-AU" sz="2400">
                <a:ea typeface="+mn-lt"/>
                <a:cs typeface="+mn-lt"/>
              </a:rPr>
              <a:t>Understand discipleship as learning and imitation.</a:t>
            </a:r>
            <a:endParaRPr lang="en-AU" sz="2100">
              <a:ea typeface="+mn-lt"/>
              <a:cs typeface="+mn-lt"/>
            </a:endParaRPr>
          </a:p>
          <a:p>
            <a:pPr marL="380365" indent="-380365"/>
            <a:r>
              <a:rPr lang="en-AU" sz="2400">
                <a:ea typeface="+mn-lt"/>
                <a:cs typeface="+mn-lt"/>
              </a:rPr>
              <a:t>Learn from St Patrick as a model of gradual formation.</a:t>
            </a:r>
            <a:endParaRPr lang="en-AU" sz="2100">
              <a:ea typeface="+mn-lt"/>
              <a:cs typeface="+mn-lt"/>
            </a:endParaRPr>
          </a:p>
          <a:p>
            <a:pPr marL="380365" indent="-380365"/>
            <a:r>
              <a:rPr lang="en-AU" sz="2400">
                <a:ea typeface="+mn-lt"/>
                <a:cs typeface="+mn-lt"/>
              </a:rPr>
              <a:t>Embrace stewardship as part of discipleship.</a:t>
            </a:r>
            <a:endParaRPr lang="en-AU">
              <a:ea typeface="+mn-lt"/>
              <a:cs typeface="+mn-lt"/>
            </a:endParaRPr>
          </a:p>
          <a:p>
            <a:pPr marL="380365" indent="-380365"/>
            <a:endParaRPr lang="en-AU">
              <a:ea typeface="+mn-lt"/>
              <a:cs typeface="+mn-lt"/>
            </a:endParaRPr>
          </a:p>
        </p:txBody>
      </p:sp>
      <p:sp>
        <p:nvSpPr>
          <p:cNvPr id="4" name="TextBox 3">
            <a:extLst>
              <a:ext uri="{FF2B5EF4-FFF2-40B4-BE49-F238E27FC236}">
                <a16:creationId xmlns:a16="http://schemas.microsoft.com/office/drawing/2014/main" id="{BAAB7A4F-A0EF-B87D-90DE-C24888B3478C}"/>
              </a:ext>
            </a:extLst>
          </p:cNvPr>
          <p:cNvSpPr txBox="1"/>
          <p:nvPr/>
        </p:nvSpPr>
        <p:spPr>
          <a:xfrm>
            <a:off x="494806" y="3904013"/>
            <a:ext cx="6175169" cy="2585323"/>
          </a:xfrm>
          <a:prstGeom prst="rect">
            <a:avLst/>
          </a:prstGeom>
          <a:solidFill>
            <a:srgbClr val="FFDF00">
              <a:alpha val="38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r>
              <a:rPr lang="en-AU" sz="2400" b="1">
                <a:solidFill>
                  <a:srgbClr val="FFFFFF"/>
                </a:solidFill>
                <a:latin typeface="Aptos"/>
                <a:ea typeface="Arial"/>
                <a:cs typeface="Arial"/>
              </a:rPr>
              <a:t>Affective</a:t>
            </a:r>
            <a:r>
              <a:rPr lang="en-AU" sz="2400" b="1" baseline="0">
                <a:solidFill>
                  <a:srgbClr val="FFFFFF"/>
                </a:solidFill>
                <a:latin typeface="Aptos"/>
                <a:ea typeface="Arial"/>
                <a:cs typeface="Arial"/>
              </a:rPr>
              <a:t> Outcomes</a:t>
            </a:r>
            <a:r>
              <a:rPr lang="en-AU" sz="2400" dirty="0">
                <a:latin typeface="Aptos"/>
                <a:ea typeface="Arial"/>
                <a:cs typeface="Arial"/>
              </a:rPr>
              <a:t>​</a:t>
            </a:r>
            <a:endParaRPr lang="en-US" dirty="0"/>
          </a:p>
          <a:p>
            <a:endParaRPr lang="en-AU" sz="2400" dirty="0">
              <a:latin typeface="Aptos"/>
              <a:ea typeface="Arial"/>
              <a:cs typeface="Arial"/>
            </a:endParaRPr>
          </a:p>
          <a:p>
            <a:pPr marL="380365" indent="-380365">
              <a:buFont typeface=""/>
              <a:buChar char="•"/>
            </a:pPr>
            <a:r>
              <a:rPr lang="en-AU" sz="2400" baseline="0">
                <a:solidFill>
                  <a:srgbClr val="FFFFFF"/>
                </a:solidFill>
                <a:latin typeface="Aptos"/>
                <a:ea typeface="Arial"/>
                <a:cs typeface="Arial"/>
              </a:rPr>
              <a:t>Respond to God’s call </a:t>
            </a:r>
            <a:r>
              <a:rPr lang="en-AU" sz="2400">
                <a:solidFill>
                  <a:srgbClr val="FFFFFF"/>
                </a:solidFill>
                <a:latin typeface="Aptos"/>
                <a:ea typeface="Arial"/>
                <a:cs typeface="Arial"/>
              </a:rPr>
              <a:t>with courage</a:t>
            </a:r>
            <a:r>
              <a:rPr lang="en-AU" sz="2400" baseline="0">
                <a:solidFill>
                  <a:srgbClr val="FFFFFF"/>
                </a:solidFill>
                <a:latin typeface="Aptos"/>
                <a:ea typeface="Arial"/>
                <a:cs typeface="Arial"/>
              </a:rPr>
              <a:t>, even when we </a:t>
            </a:r>
            <a:r>
              <a:rPr lang="en-AU" sz="2400">
                <a:solidFill>
                  <a:srgbClr val="FFFFFF"/>
                </a:solidFill>
                <a:latin typeface="Aptos"/>
                <a:ea typeface="Arial"/>
                <a:cs typeface="Arial"/>
              </a:rPr>
              <a:t>feel unprepared</a:t>
            </a:r>
            <a:r>
              <a:rPr lang="en-AU" sz="2400" baseline="0">
                <a:solidFill>
                  <a:srgbClr val="FFFFFF"/>
                </a:solidFill>
                <a:latin typeface="Aptos"/>
                <a:ea typeface="Arial"/>
                <a:cs typeface="Arial"/>
              </a:rPr>
              <a:t>.</a:t>
            </a:r>
            <a:r>
              <a:rPr lang="en-AU" sz="2400" dirty="0">
                <a:latin typeface="Aptos"/>
                <a:ea typeface="Arial"/>
                <a:cs typeface="Arial"/>
              </a:rPr>
              <a:t>​</a:t>
            </a:r>
          </a:p>
          <a:p>
            <a:pPr marL="380365" indent="-380365">
              <a:buFont typeface=""/>
              <a:buChar char="•"/>
            </a:pPr>
            <a:r>
              <a:rPr lang="en-AU" sz="2400" baseline="0" dirty="0">
                <a:solidFill>
                  <a:srgbClr val="FFFFFF"/>
                </a:solidFill>
                <a:latin typeface="Aptos"/>
                <a:ea typeface="Arial"/>
                <a:cs typeface="Arial"/>
              </a:rPr>
              <a:t>Deepen commitment to </a:t>
            </a:r>
            <a:r>
              <a:rPr lang="en-AU" sz="2400" dirty="0">
                <a:solidFill>
                  <a:srgbClr val="FFFFFF"/>
                </a:solidFill>
                <a:latin typeface="Aptos"/>
                <a:ea typeface="Arial"/>
                <a:cs typeface="Arial"/>
              </a:rPr>
              <a:t>witness </a:t>
            </a:r>
            <a:r>
              <a:rPr lang="en-AU" sz="2400">
                <a:solidFill>
                  <a:srgbClr val="FFFFFF"/>
                </a:solidFill>
                <a:latin typeface="Aptos"/>
                <a:ea typeface="Arial"/>
                <a:cs typeface="Arial"/>
              </a:rPr>
              <a:t>and</a:t>
            </a:r>
            <a:r>
              <a:rPr lang="en-AU" sz="2400" baseline="0">
                <a:solidFill>
                  <a:srgbClr val="FFFFFF"/>
                </a:solidFill>
                <a:latin typeface="Aptos"/>
                <a:ea typeface="Arial"/>
                <a:cs typeface="Arial"/>
              </a:rPr>
              <a:t> service.</a:t>
            </a:r>
            <a:r>
              <a:rPr lang="en-AU" sz="2400">
                <a:latin typeface="Aptos"/>
                <a:ea typeface="Arial"/>
                <a:cs typeface="Arial"/>
              </a:rPr>
              <a:t>​</a:t>
            </a:r>
          </a:p>
          <a:p>
            <a:pPr lvl="0" algn="ctr" rtl="0"/>
            <a:endParaRPr lang="en-US">
              <a:latin typeface="Aptos" panose="020B0004020202020204"/>
              <a:ea typeface="Arial"/>
              <a:cs typeface="Arial"/>
            </a:endParaRPr>
          </a:p>
        </p:txBody>
      </p:sp>
    </p:spTree>
    <p:extLst>
      <p:ext uri="{BB962C8B-B14F-4D97-AF65-F5344CB8AC3E}">
        <p14:creationId xmlns:p14="http://schemas.microsoft.com/office/powerpoint/2010/main" val="2697603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txBox="1">
            <a:spLocks noGrp="1"/>
          </p:cNvSpPr>
          <p:nvPr>
            <p:ph type="ctrTitle"/>
          </p:nvPr>
        </p:nvSpPr>
        <p:spPr>
          <a:xfrm>
            <a:off x="767367" y="677071"/>
            <a:ext cx="5001200" cy="1038800"/>
          </a:xfrm>
          <a:prstGeom prst="rect">
            <a:avLst/>
          </a:prstGeom>
        </p:spPr>
        <p:txBody>
          <a:bodyPr spcFirstLastPara="1" vert="horz" wrap="square" lIns="0" tIns="0" rIns="0" bIns="0" rtlCol="0" anchor="t" anchorCtr="0">
            <a:noAutofit/>
          </a:bodyPr>
          <a:lstStyle/>
          <a:p>
            <a:r>
              <a:rPr lang="en-AU" noProof="0"/>
              <a:t>Encounter </a:t>
            </a:r>
          </a:p>
          <a:p>
            <a:endParaRPr lang="en-AU" noProof="0"/>
          </a:p>
        </p:txBody>
      </p:sp>
      <p:sp>
        <p:nvSpPr>
          <p:cNvPr id="195" name="Google Shape;195;p36"/>
          <p:cNvSpPr txBox="1">
            <a:spLocks noGrp="1"/>
          </p:cNvSpPr>
          <p:nvPr>
            <p:ph type="body" idx="1"/>
          </p:nvPr>
        </p:nvSpPr>
        <p:spPr>
          <a:xfrm>
            <a:off x="767367" y="1499000"/>
            <a:ext cx="5443200" cy="5035600"/>
          </a:xfrm>
          <a:prstGeom prst="rect">
            <a:avLst/>
          </a:prstGeom>
        </p:spPr>
        <p:txBody>
          <a:bodyPr spcFirstLastPara="1" vert="horz" wrap="square" lIns="0" tIns="0" rIns="0" bIns="0" rtlCol="0" anchor="t" anchorCtr="0">
            <a:normAutofit/>
          </a:bodyPr>
          <a:lstStyle/>
          <a:p>
            <a:pPr marL="0" indent="0">
              <a:lnSpc>
                <a:spcPct val="115000"/>
              </a:lnSpc>
              <a:spcBef>
                <a:spcPts val="1600"/>
              </a:spcBef>
              <a:buNone/>
            </a:pPr>
            <a:r>
              <a:rPr lang="en-AU" sz="1733">
                <a:latin typeface="Helvetica Neue"/>
                <a:ea typeface="Helvetica Neue"/>
                <a:cs typeface="Helvetica Neue"/>
                <a:sym typeface="Helvetica Neue"/>
              </a:rPr>
              <a:t>Discipleship is a personal encounter with Jesus Christ that leads a person to engage more deeply with the life of faith and embark on a lifelong journey as a member of the Church. Thus, discipleship invites us to:</a:t>
            </a:r>
          </a:p>
          <a:p>
            <a:pPr indent="-414846">
              <a:lnSpc>
                <a:spcPct val="115000"/>
              </a:lnSpc>
              <a:spcBef>
                <a:spcPts val="1600"/>
              </a:spcBef>
              <a:buSzPts val="1300"/>
              <a:buFont typeface="Helvetica Neue"/>
              <a:buChar char="●"/>
            </a:pPr>
            <a:r>
              <a:rPr lang="en-AU" sz="1733" b="1">
                <a:solidFill>
                  <a:srgbClr val="FFDF00"/>
                </a:solidFill>
                <a:latin typeface="Helvetica Neue"/>
                <a:ea typeface="Helvetica Neue"/>
                <a:cs typeface="Helvetica Neue"/>
                <a:sym typeface="Helvetica Neue"/>
              </a:rPr>
              <a:t>encounter</a:t>
            </a:r>
            <a:r>
              <a:rPr lang="en-AU" sz="1733">
                <a:solidFill>
                  <a:srgbClr val="FFDF00"/>
                </a:solidFill>
                <a:latin typeface="Helvetica Neue"/>
                <a:ea typeface="Helvetica Neue"/>
                <a:cs typeface="Helvetica Neue"/>
                <a:sym typeface="Helvetica Neue"/>
              </a:rPr>
              <a:t> Jesus, and to respond to this initial encounter by following him</a:t>
            </a:r>
          </a:p>
          <a:p>
            <a:pPr indent="-414846">
              <a:lnSpc>
                <a:spcPct val="115000"/>
              </a:lnSpc>
              <a:buClr>
                <a:schemeClr val="lt1"/>
              </a:buClr>
              <a:buSzPts val="1300"/>
              <a:buFont typeface="Helvetica Neue"/>
              <a:buChar char="●"/>
            </a:pPr>
            <a:r>
              <a:rPr lang="en-AU" sz="1733" b="1">
                <a:latin typeface="Helvetica Neue"/>
                <a:ea typeface="Helvetica Neue"/>
                <a:cs typeface="Helvetica Neue"/>
                <a:sym typeface="Helvetica Neue"/>
              </a:rPr>
              <a:t>engage</a:t>
            </a:r>
            <a:r>
              <a:rPr lang="en-AU" sz="1733">
                <a:latin typeface="Helvetica Neue"/>
                <a:ea typeface="Helvetica Neue"/>
                <a:cs typeface="Helvetica Neue"/>
                <a:sym typeface="Helvetica Neue"/>
              </a:rPr>
              <a:t> with the kerygma, assimilating it into every aspect of life as we grow in knowledge and love of Jesus</a:t>
            </a:r>
          </a:p>
          <a:p>
            <a:pPr indent="-414846">
              <a:lnSpc>
                <a:spcPct val="115000"/>
              </a:lnSpc>
              <a:buClr>
                <a:schemeClr val="lt1"/>
              </a:buClr>
              <a:buSzPts val="1300"/>
              <a:buFont typeface="Helvetica Neue"/>
              <a:buChar char="●"/>
            </a:pPr>
            <a:r>
              <a:rPr lang="en-AU" sz="1733" b="1">
                <a:latin typeface="Helvetica Neue"/>
                <a:ea typeface="Helvetica Neue"/>
                <a:cs typeface="Helvetica Neue"/>
                <a:sym typeface="Helvetica Neue"/>
              </a:rPr>
              <a:t>embark</a:t>
            </a:r>
            <a:r>
              <a:rPr lang="en-AU" sz="1733">
                <a:latin typeface="Helvetica Neue"/>
                <a:ea typeface="Helvetica Neue"/>
                <a:cs typeface="Helvetica Neue"/>
                <a:sym typeface="Helvetica Neue"/>
              </a:rPr>
              <a:t> on a life of mission as we discern the unique call of Jesus to share the Gospel, build the kingdom and convey the joy of the Good News to others.</a:t>
            </a:r>
          </a:p>
          <a:p>
            <a:pPr marL="0" indent="0">
              <a:spcAft>
                <a:spcPts val="800"/>
              </a:spcAft>
              <a:buNone/>
            </a:pPr>
            <a:endParaRPr lang="en-AU" sz="2267">
              <a:solidFill>
                <a:srgbClr val="F8A823"/>
              </a:solidFill>
            </a:endParaRPr>
          </a:p>
        </p:txBody>
      </p:sp>
      <p:pic>
        <p:nvPicPr>
          <p:cNvPr id="196" name="Google Shape;196;p36"/>
          <p:cNvPicPr preferRelativeResize="0"/>
          <p:nvPr/>
        </p:nvPicPr>
        <p:blipFill>
          <a:blip r:embed="rId3">
            <a:alphaModFix/>
          </a:blip>
          <a:stretch>
            <a:fillRect/>
          </a:stretch>
        </p:blipFill>
        <p:spPr>
          <a:xfrm>
            <a:off x="6532700" y="1715867"/>
            <a:ext cx="5080000" cy="3797300"/>
          </a:xfrm>
          <a:prstGeom prst="rect">
            <a:avLst/>
          </a:prstGeom>
          <a:noFill/>
          <a:ln w="28575" cap="flat" cmpd="sng">
            <a:solidFill>
              <a:srgbClr val="FFDF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3AE641-328D-36DA-E4E1-EA537212AD64}"/>
              </a:ext>
            </a:extLst>
          </p:cNvPr>
          <p:cNvSpPr>
            <a:spLocks noGrp="1"/>
          </p:cNvSpPr>
          <p:nvPr>
            <p:ph type="body" sz="quarter" idx="11"/>
          </p:nvPr>
        </p:nvSpPr>
        <p:spPr>
          <a:xfrm>
            <a:off x="768733" y="1715911"/>
            <a:ext cx="3844482" cy="4465033"/>
          </a:xfrm>
        </p:spPr>
        <p:txBody>
          <a:bodyPr vert="horz" lIns="0" tIns="0" rIns="0" bIns="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0">
              <a:buNone/>
            </a:pPr>
            <a:r>
              <a:rPr lang="en-US" sz="4400">
                <a:solidFill>
                  <a:srgbClr val="FFFFFF"/>
                </a:solidFill>
              </a:rPr>
              <a:t>GOD DOESN’T CALL THE QUALIFIED, </a:t>
            </a:r>
            <a:endParaRPr lang="en-US" sz="4400"/>
          </a:p>
          <a:p>
            <a:pPr indent="0">
              <a:buNone/>
            </a:pPr>
            <a:r>
              <a:rPr lang="en-US" sz="4400">
                <a:solidFill>
                  <a:srgbClr val="FFFFFF"/>
                </a:solidFill>
              </a:rPr>
              <a:t>HE QUALIFIES THE CALLED</a:t>
            </a:r>
            <a:endParaRPr lang="en-US" sz="4400"/>
          </a:p>
        </p:txBody>
      </p:sp>
      <p:pic>
        <p:nvPicPr>
          <p:cNvPr id="4" name="Picture 3" descr="A collage of people with words&#10;&#10;AI-generated content may be incorrect.">
            <a:extLst>
              <a:ext uri="{FF2B5EF4-FFF2-40B4-BE49-F238E27FC236}">
                <a16:creationId xmlns:a16="http://schemas.microsoft.com/office/drawing/2014/main" id="{CC118EA7-DCDD-613C-DD65-D46AF0746C0E}"/>
              </a:ext>
            </a:extLst>
          </p:cNvPr>
          <p:cNvPicPr>
            <a:picLocks noChangeAspect="1"/>
          </p:cNvPicPr>
          <p:nvPr/>
        </p:nvPicPr>
        <p:blipFill>
          <a:blip r:embed="rId3"/>
          <a:stretch>
            <a:fillRect/>
          </a:stretch>
        </p:blipFill>
        <p:spPr>
          <a:xfrm>
            <a:off x="5382553" y="0"/>
            <a:ext cx="6806799" cy="6858000"/>
          </a:xfrm>
          <a:prstGeom prst="rect">
            <a:avLst/>
          </a:prstGeom>
        </p:spPr>
      </p:pic>
    </p:spTree>
    <p:extLst>
      <p:ext uri="{BB962C8B-B14F-4D97-AF65-F5344CB8AC3E}">
        <p14:creationId xmlns:p14="http://schemas.microsoft.com/office/powerpoint/2010/main" val="2132999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7E4A-F781-AA1E-0CB9-BB3BC6B81FCC}"/>
              </a:ext>
            </a:extLst>
          </p:cNvPr>
          <p:cNvSpPr>
            <a:spLocks noGrp="1"/>
          </p:cNvSpPr>
          <p:nvPr>
            <p:ph type="ctrTitle"/>
          </p:nvPr>
        </p:nvSpPr>
        <p:spPr>
          <a:xfrm>
            <a:off x="415209" y="121679"/>
            <a:ext cx="7517093" cy="1692868"/>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br>
              <a:rPr lang="en-AU" sz="3700" dirty="0">
                <a:solidFill>
                  <a:srgbClr val="FFDF00"/>
                </a:solidFill>
                <a:latin typeface="Arial"/>
                <a:cs typeface="Arial"/>
              </a:rPr>
            </a:br>
            <a:r>
              <a:rPr lang="en-AU" sz="3700" i="1">
                <a:solidFill>
                  <a:schemeClr val="bg1"/>
                </a:solidFill>
                <a:ea typeface="+mn-lt"/>
                <a:cs typeface="+mn-lt"/>
              </a:rPr>
              <a:t>Reflect on a time you learned a new </a:t>
            </a:r>
            <a:r>
              <a:rPr lang="en-AU" sz="3700" i="1" dirty="0">
                <a:solidFill>
                  <a:schemeClr val="bg1"/>
                </a:solidFill>
                <a:ea typeface="+mn-lt"/>
                <a:cs typeface="+mn-lt"/>
              </a:rPr>
              <a:t>skill: </a:t>
            </a:r>
            <a:endParaRPr lang="en-US" i="1" dirty="0">
              <a:solidFill>
                <a:schemeClr val="bg1"/>
              </a:solidFill>
              <a:latin typeface="Aptos" panose="020B0004020202020204"/>
              <a:cs typeface="Arial"/>
            </a:endParaRPr>
          </a:p>
          <a:p>
            <a:endParaRPr lang="en-AU" sz="3700" dirty="0">
              <a:solidFill>
                <a:srgbClr val="FFDF00"/>
              </a:solidFill>
              <a:latin typeface="Arial"/>
              <a:cs typeface="Arial"/>
            </a:endParaRPr>
          </a:p>
        </p:txBody>
      </p:sp>
      <p:sp>
        <p:nvSpPr>
          <p:cNvPr id="3" name="Text Placeholder 2">
            <a:extLst>
              <a:ext uri="{FF2B5EF4-FFF2-40B4-BE49-F238E27FC236}">
                <a16:creationId xmlns:a16="http://schemas.microsoft.com/office/drawing/2014/main" id="{9D897288-0C6F-15D0-46DB-AD153BCB0EAA}"/>
              </a:ext>
            </a:extLst>
          </p:cNvPr>
          <p:cNvSpPr>
            <a:spLocks noGrp="1"/>
          </p:cNvSpPr>
          <p:nvPr>
            <p:ph type="body" sz="quarter" idx="11"/>
          </p:nvPr>
        </p:nvSpPr>
        <p:spPr>
          <a:xfrm>
            <a:off x="415209" y="2090815"/>
            <a:ext cx="6381686" cy="4465033"/>
          </a:xfrm>
        </p:spPr>
        <p:txBody>
          <a:bodyPr vert="horz" lIns="0" tIns="0" rIns="0" bIns="0" rtlCol="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380365">
              <a:buNone/>
            </a:pPr>
            <a:r>
              <a:rPr lang="en-GB" dirty="0">
                <a:solidFill>
                  <a:schemeClr val="bg1"/>
                </a:solidFill>
                <a:latin typeface="Calibri"/>
                <a:ea typeface="Calibri"/>
                <a:cs typeface="Calibri"/>
              </a:rPr>
              <a:t>Why did you want to learn it (investing your time in doing so)?</a:t>
            </a:r>
            <a:endParaRPr lang="en-US" dirty="0">
              <a:solidFill>
                <a:schemeClr val="bg1"/>
              </a:solidFill>
            </a:endParaRPr>
          </a:p>
          <a:p>
            <a:pPr indent="-380365">
              <a:buNone/>
            </a:pPr>
            <a:r>
              <a:rPr lang="en-GB" dirty="0">
                <a:solidFill>
                  <a:schemeClr val="bg1"/>
                </a:solidFill>
                <a:latin typeface="Calibri"/>
                <a:ea typeface="Calibri"/>
                <a:cs typeface="Calibri"/>
              </a:rPr>
              <a:t>What was the learning process like?</a:t>
            </a:r>
          </a:p>
          <a:p>
            <a:pPr indent="-380365">
              <a:buNone/>
            </a:pPr>
            <a:r>
              <a:rPr lang="en-GB" dirty="0">
                <a:solidFill>
                  <a:schemeClr val="bg1"/>
                </a:solidFill>
                <a:latin typeface="Calibri"/>
                <a:ea typeface="Calibri"/>
                <a:cs typeface="Calibri"/>
              </a:rPr>
              <a:t>Was it challenging? In what ways?</a:t>
            </a:r>
          </a:p>
          <a:p>
            <a:pPr indent="-380365">
              <a:buNone/>
            </a:pPr>
            <a:r>
              <a:rPr lang="en-GB" dirty="0">
                <a:solidFill>
                  <a:schemeClr val="bg1"/>
                </a:solidFill>
                <a:latin typeface="Calibri"/>
                <a:ea typeface="Calibri"/>
                <a:cs typeface="Calibri"/>
              </a:rPr>
              <a:t>How did you feel when you mastered the skill? Did it change you?</a:t>
            </a:r>
          </a:p>
          <a:p>
            <a:pPr indent="-380365">
              <a:buNone/>
            </a:pPr>
            <a:r>
              <a:rPr lang="en-GB" dirty="0">
                <a:solidFill>
                  <a:schemeClr val="bg1"/>
                </a:solidFill>
                <a:latin typeface="Calibri"/>
                <a:ea typeface="Calibri"/>
                <a:cs typeface="Calibri"/>
              </a:rPr>
              <a:t>What does it mean to consider disciples as learners? What might Jesus expect from us?</a:t>
            </a:r>
            <a:endParaRPr lang="en-US" dirty="0">
              <a:solidFill>
                <a:schemeClr val="bg1"/>
              </a:solidFill>
            </a:endParaRPr>
          </a:p>
        </p:txBody>
      </p:sp>
    </p:spTree>
    <p:extLst>
      <p:ext uri="{BB962C8B-B14F-4D97-AF65-F5344CB8AC3E}">
        <p14:creationId xmlns:p14="http://schemas.microsoft.com/office/powerpoint/2010/main" val="269987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2364-1DA8-6158-CFBD-833B9C792ABA}"/>
              </a:ext>
            </a:extLst>
          </p:cNvPr>
          <p:cNvSpPr>
            <a:spLocks noGrp="1"/>
          </p:cNvSpPr>
          <p:nvPr>
            <p:ph type="title"/>
          </p:nvPr>
        </p:nvSpPr>
        <p:spPr>
          <a:xfrm>
            <a:off x="838200" y="365125"/>
            <a:ext cx="10668001" cy="1339417"/>
          </a:xfrm>
        </p:spPr>
        <p:txBody>
          <a:bodyPr anchor="ctr">
            <a:normAutofit fontScale="90000"/>
          </a:bodyPr>
          <a:lstStyle/>
          <a:p>
            <a:pPr algn="ctr"/>
            <a:r>
              <a:rPr lang="en-US" b="1" dirty="0">
                <a:ea typeface="+mj-lt"/>
                <a:cs typeface="+mj-lt"/>
              </a:rPr>
              <a:t>WHAT IS A DISCIPLE? </a:t>
            </a:r>
            <a:br>
              <a:rPr lang="en-US" b="1" dirty="0">
                <a:ea typeface="+mj-lt"/>
                <a:cs typeface="+mj-lt"/>
              </a:rPr>
            </a:br>
            <a:r>
              <a:rPr lang="en-US" b="1" dirty="0">
                <a:ea typeface="+mj-lt"/>
                <a:cs typeface="+mj-lt"/>
              </a:rPr>
              <a:t>LEARN, GET SENT OUT TO HAVE A GO, </a:t>
            </a:r>
            <a:br>
              <a:rPr lang="en-US" b="1" dirty="0">
                <a:ea typeface="+mj-lt"/>
                <a:cs typeface="+mj-lt"/>
              </a:rPr>
            </a:br>
            <a:r>
              <a:rPr lang="en-US" b="1" dirty="0">
                <a:ea typeface="+mj-lt"/>
                <a:cs typeface="+mj-lt"/>
              </a:rPr>
              <a:t>HAVE A GO, MAKE MISTAKES, REPEAT!  </a:t>
            </a:r>
            <a:endParaRPr lang="en-US" b="1" dirty="0">
              <a:solidFill>
                <a:srgbClr val="000000"/>
              </a:solidFill>
              <a:latin typeface="Aptos Display"/>
              <a:ea typeface="Calibri"/>
              <a:cs typeface="Calibri"/>
            </a:endParaRPr>
          </a:p>
        </p:txBody>
      </p:sp>
      <p:pic>
        <p:nvPicPr>
          <p:cNvPr id="5" name="Picture 4" descr="Magnifying glass and question mark">
            <a:extLst>
              <a:ext uri="{FF2B5EF4-FFF2-40B4-BE49-F238E27FC236}">
                <a16:creationId xmlns:a16="http://schemas.microsoft.com/office/drawing/2014/main" id="{59786370-7132-A47B-369C-4D3D7C010349}"/>
              </a:ext>
            </a:extLst>
          </p:cNvPr>
          <p:cNvPicPr>
            <a:picLocks noChangeAspect="1"/>
          </p:cNvPicPr>
          <p:nvPr/>
        </p:nvPicPr>
        <p:blipFill>
          <a:blip r:embed="rId2"/>
          <a:srcRect t="16009" r="8" b="10433"/>
          <a:stretch>
            <a:fillRect/>
          </a:stretch>
        </p:blipFill>
        <p:spPr>
          <a:xfrm>
            <a:off x="838200" y="1825625"/>
            <a:ext cx="10515600" cy="4351338"/>
          </a:xfrm>
          <a:prstGeom prst="rect">
            <a:avLst/>
          </a:prstGeom>
          <a:noFill/>
        </p:spPr>
      </p:pic>
    </p:spTree>
    <p:extLst>
      <p:ext uri="{BB962C8B-B14F-4D97-AF65-F5344CB8AC3E}">
        <p14:creationId xmlns:p14="http://schemas.microsoft.com/office/powerpoint/2010/main" val="2556507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ágenes de 12 Disciples: descubre bancos de fotos, ilustraciones, vectores  y vídeos de 78,744 | Adobe Stock">
            <a:extLst>
              <a:ext uri="{FF2B5EF4-FFF2-40B4-BE49-F238E27FC236}">
                <a16:creationId xmlns:a16="http://schemas.microsoft.com/office/drawing/2014/main" id="{71D28BD7-3C1E-5DA6-0E94-CAE913E0C4B7}"/>
              </a:ext>
            </a:extLst>
          </p:cNvPr>
          <p:cNvPicPr>
            <a:picLocks noChangeAspect="1"/>
          </p:cNvPicPr>
          <p:nvPr/>
        </p:nvPicPr>
        <p:blipFill>
          <a:blip r:embed="rId2">
            <a:alphaModFix amt="38000"/>
          </a:blip>
          <a:stretch>
            <a:fillRect/>
          </a:stretch>
        </p:blipFill>
        <p:spPr>
          <a:xfrm>
            <a:off x="1380" y="2760"/>
            <a:ext cx="12189239" cy="6852478"/>
          </a:xfrm>
          <a:prstGeom prst="rect">
            <a:avLst/>
          </a:prstGeom>
        </p:spPr>
      </p:pic>
      <p:sp>
        <p:nvSpPr>
          <p:cNvPr id="3" name="Text Placeholder 2">
            <a:extLst>
              <a:ext uri="{FF2B5EF4-FFF2-40B4-BE49-F238E27FC236}">
                <a16:creationId xmlns:a16="http://schemas.microsoft.com/office/drawing/2014/main" id="{485E9C39-4122-F6E9-42B4-2FABD1287B4B}"/>
              </a:ext>
            </a:extLst>
          </p:cNvPr>
          <p:cNvSpPr>
            <a:spLocks noGrp="1"/>
          </p:cNvSpPr>
          <p:nvPr>
            <p:ph sz="half" idx="1"/>
          </p:nvPr>
        </p:nvSpPr>
        <p:spPr>
          <a:xfrm>
            <a:off x="606287" y="566669"/>
            <a:ext cx="5181600" cy="5941598"/>
          </a:xfrm>
        </p:spPr>
        <p:txBody>
          <a:bodyPr vert="horz" lIns="0" tIns="0" rIns="0" bIns="0" rtlCol="0" anchor="t">
            <a:normAutofit fontScale="85000" lnSpcReduction="20000"/>
          </a:bodyPr>
          <a:lstStyle/>
          <a:p>
            <a:pPr marL="0" indent="0">
              <a:buNone/>
            </a:pPr>
            <a:r>
              <a:rPr lang="en-GB" sz="2100" b="1">
                <a:ea typeface="+mn-lt"/>
                <a:cs typeface="+mn-lt"/>
              </a:rPr>
              <a:t>What is a Disciple?</a:t>
            </a:r>
            <a:endParaRPr lang="en-GB"/>
          </a:p>
          <a:p>
            <a:pPr marL="0" indent="0">
              <a:buNone/>
            </a:pPr>
            <a:r>
              <a:rPr lang="en-GB" sz="2100" i="1" dirty="0" err="1">
                <a:ea typeface="+mn-lt"/>
                <a:cs typeface="+mn-lt"/>
              </a:rPr>
              <a:t>Mathētēs</a:t>
            </a:r>
            <a:r>
              <a:rPr lang="en-GB" sz="2100" dirty="0">
                <a:ea typeface="+mn-lt"/>
                <a:cs typeface="+mn-lt"/>
              </a:rPr>
              <a:t> = “pupil” or “student”</a:t>
            </a:r>
            <a:endParaRPr lang="en-GB"/>
          </a:p>
          <a:p>
            <a:pPr marL="0" indent="0">
              <a:buNone/>
            </a:pPr>
            <a:r>
              <a:rPr lang="en-GB" sz="2100">
                <a:ea typeface="+mn-lt"/>
                <a:cs typeface="+mn-lt"/>
              </a:rPr>
              <a:t>Discipleship = lifelong apprenticeship to Jesus Christ</a:t>
            </a:r>
            <a:endParaRPr lang="en-GB"/>
          </a:p>
          <a:p>
            <a:pPr marL="0" indent="0">
              <a:buNone/>
            </a:pPr>
            <a:r>
              <a:rPr lang="en-GB" sz="2100">
                <a:ea typeface="+mn-lt"/>
                <a:cs typeface="+mn-lt"/>
              </a:rPr>
              <a:t>Becoming a friend and follower of Christ through relationship and imitation</a:t>
            </a:r>
            <a:endParaRPr lang="en-GB"/>
          </a:p>
          <a:p>
            <a:pPr marL="0" indent="0">
              <a:buNone/>
            </a:pPr>
            <a:r>
              <a:rPr lang="en-GB" sz="2100" b="1">
                <a:ea typeface="+mn-lt"/>
                <a:cs typeface="+mn-lt"/>
              </a:rPr>
              <a:t>Intentional Discipleship</a:t>
            </a:r>
            <a:endParaRPr lang="en-GB"/>
          </a:p>
          <a:p>
            <a:pPr marL="0" indent="0">
              <a:buNone/>
            </a:pPr>
            <a:r>
              <a:rPr lang="en-GB" sz="2100">
                <a:ea typeface="+mn-lt"/>
                <a:cs typeface="+mn-lt"/>
              </a:rPr>
              <a:t>Living out our identity in Christ</a:t>
            </a:r>
            <a:endParaRPr lang="en-GB"/>
          </a:p>
          <a:p>
            <a:pPr marL="0" indent="0">
              <a:buNone/>
            </a:pPr>
            <a:r>
              <a:rPr lang="en-GB" sz="2100">
                <a:ea typeface="+mn-lt"/>
                <a:cs typeface="+mn-lt"/>
              </a:rPr>
              <a:t>Imitating Jesus, the model of true humanity</a:t>
            </a:r>
            <a:endParaRPr lang="en-GB"/>
          </a:p>
          <a:p>
            <a:pPr marL="0" indent="0">
              <a:buNone/>
            </a:pPr>
            <a:r>
              <a:rPr lang="en-GB" sz="2100">
                <a:ea typeface="+mn-lt"/>
                <a:cs typeface="+mn-lt"/>
              </a:rPr>
              <a:t>Growing into the person God created us to be</a:t>
            </a:r>
            <a:endParaRPr lang="en-GB"/>
          </a:p>
          <a:p>
            <a:pPr marL="0" indent="0">
              <a:buNone/>
            </a:pPr>
            <a:r>
              <a:rPr lang="en-GB" sz="2100" b="1">
                <a:ea typeface="+mn-lt"/>
                <a:cs typeface="+mn-lt"/>
              </a:rPr>
              <a:t>Responding to the Call</a:t>
            </a:r>
            <a:endParaRPr lang="en-GB"/>
          </a:p>
          <a:p>
            <a:pPr marL="0" indent="0">
              <a:buNone/>
            </a:pPr>
            <a:r>
              <a:rPr lang="en-GB" sz="2100">
                <a:ea typeface="+mn-lt"/>
                <a:cs typeface="+mn-lt"/>
              </a:rPr>
              <a:t>The call to discipleship is universal</a:t>
            </a:r>
            <a:endParaRPr lang="en-GB"/>
          </a:p>
          <a:p>
            <a:pPr marL="0" indent="0">
              <a:buNone/>
            </a:pPr>
            <a:r>
              <a:rPr lang="en-GB" sz="2100">
                <a:ea typeface="+mn-lt"/>
                <a:cs typeface="+mn-lt"/>
              </a:rPr>
              <a:t>Open to anyone willing to respond to Christ’s love</a:t>
            </a:r>
            <a:endParaRPr lang="en-GB"/>
          </a:p>
          <a:p>
            <a:pPr marL="0" indent="0">
              <a:buNone/>
            </a:pPr>
            <a:r>
              <a:rPr lang="en-GB" sz="2100">
                <a:ea typeface="+mn-lt"/>
                <a:cs typeface="+mn-lt"/>
              </a:rPr>
              <a:t>A choice to align one’s life with Jesus</a:t>
            </a:r>
            <a:endParaRPr lang="en-GB"/>
          </a:p>
          <a:p>
            <a:pPr marL="0" indent="0">
              <a:buNone/>
            </a:pPr>
            <a:r>
              <a:rPr lang="en-GB" sz="2100" b="1">
                <a:ea typeface="+mn-lt"/>
                <a:cs typeface="+mn-lt"/>
              </a:rPr>
              <a:t>Living the Call</a:t>
            </a:r>
            <a:endParaRPr lang="en-GB"/>
          </a:p>
          <a:p>
            <a:pPr marL="0" indent="0">
              <a:buNone/>
            </a:pPr>
            <a:r>
              <a:rPr lang="en-GB" sz="2100">
                <a:ea typeface="+mn-lt"/>
                <a:cs typeface="+mn-lt"/>
              </a:rPr>
              <a:t>Evangelising by sharing the Gospel and personal witness</a:t>
            </a:r>
            <a:endParaRPr lang="en-GB"/>
          </a:p>
          <a:p>
            <a:pPr marL="0" indent="0">
              <a:buNone/>
            </a:pPr>
            <a:r>
              <a:rPr lang="en-GB" sz="2100">
                <a:ea typeface="+mn-lt"/>
                <a:cs typeface="+mn-lt"/>
              </a:rPr>
              <a:t>Fulfilling the Great Commission (Mt 28:19–20)</a:t>
            </a:r>
            <a:endParaRPr lang="en-GB"/>
          </a:p>
          <a:p>
            <a:pPr marL="0" indent="0">
              <a:buNone/>
            </a:pPr>
            <a:r>
              <a:rPr lang="en-GB" sz="2100" dirty="0">
                <a:ea typeface="+mn-lt"/>
                <a:cs typeface="+mn-lt"/>
              </a:rPr>
              <a:t>Praying for renewal and participating in the mission of evangelisation</a:t>
            </a:r>
            <a:endParaRPr lang="en-GB"/>
          </a:p>
          <a:p>
            <a:pPr marL="0" indent="0">
              <a:buNone/>
            </a:pPr>
            <a:endParaRPr lang="en-GB" sz="2100" dirty="0"/>
          </a:p>
        </p:txBody>
      </p:sp>
      <p:sp>
        <p:nvSpPr>
          <p:cNvPr id="6" name="Content Placeholder 5">
            <a:extLst>
              <a:ext uri="{FF2B5EF4-FFF2-40B4-BE49-F238E27FC236}">
                <a16:creationId xmlns:a16="http://schemas.microsoft.com/office/drawing/2014/main" id="{86CA1BF8-5546-519B-EEDB-AA99307F7F1B}"/>
              </a:ext>
            </a:extLst>
          </p:cNvPr>
          <p:cNvSpPr>
            <a:spLocks noGrp="1"/>
          </p:cNvSpPr>
          <p:nvPr>
            <p:ph sz="half" idx="2"/>
          </p:nvPr>
        </p:nvSpPr>
        <p:spPr>
          <a:xfrm>
            <a:off x="6282635" y="566669"/>
            <a:ext cx="5181600" cy="5941598"/>
          </a:xfrm>
        </p:spPr>
        <p:txBody>
          <a:bodyPr vert="horz" lIns="91440" tIns="45720" rIns="91440" bIns="45720" rtlCol="0" anchor="t">
            <a:noAutofit/>
          </a:bodyPr>
          <a:lstStyle/>
          <a:p>
            <a:pPr marL="0" indent="0">
              <a:lnSpc>
                <a:spcPct val="70000"/>
              </a:lnSpc>
              <a:buNone/>
            </a:pPr>
            <a:r>
              <a:rPr lang="en-GB" sz="1800" b="1"/>
              <a:t>Service as Discipleship</a:t>
            </a:r>
          </a:p>
          <a:p>
            <a:pPr marL="0" indent="0">
              <a:lnSpc>
                <a:spcPct val="70000"/>
              </a:lnSpc>
              <a:buNone/>
            </a:pPr>
            <a:r>
              <a:rPr lang="en-GB" sz="1800"/>
              <a:t>Serving others with love, mercy, and healing</a:t>
            </a:r>
            <a:endParaRPr lang="en-GB" sz="1800" dirty="0"/>
          </a:p>
          <a:p>
            <a:pPr marL="0" indent="0">
              <a:lnSpc>
                <a:spcPct val="70000"/>
              </a:lnSpc>
              <a:buNone/>
            </a:pPr>
            <a:r>
              <a:rPr lang="en-GB" sz="1800"/>
              <a:t>Stewardship: giving of oneself without counting the cost</a:t>
            </a:r>
            <a:endParaRPr lang="en-GB" sz="1800" dirty="0"/>
          </a:p>
          <a:p>
            <a:pPr marL="0" indent="0">
              <a:lnSpc>
                <a:spcPct val="70000"/>
              </a:lnSpc>
              <a:buNone/>
            </a:pPr>
            <a:r>
              <a:rPr lang="en-GB" sz="1800"/>
              <a:t>Mary as the first disciple—total trust, surrender, and service</a:t>
            </a:r>
            <a:endParaRPr lang="en-GB" sz="1800" dirty="0"/>
          </a:p>
          <a:p>
            <a:pPr marL="0" indent="0">
              <a:lnSpc>
                <a:spcPct val="70000"/>
              </a:lnSpc>
              <a:buNone/>
            </a:pPr>
            <a:r>
              <a:rPr lang="en-GB" sz="1800" b="1"/>
              <a:t>God Qualifies the Called</a:t>
            </a:r>
          </a:p>
          <a:p>
            <a:pPr marL="0" indent="0">
              <a:lnSpc>
                <a:spcPct val="70000"/>
              </a:lnSpc>
              <a:buNone/>
            </a:pPr>
            <a:r>
              <a:rPr lang="en-GB" sz="1800"/>
              <a:t>We are God’s handiwork, created for good works (Eph 2:10)</a:t>
            </a:r>
            <a:endParaRPr lang="en-GB" sz="1800" dirty="0"/>
          </a:p>
          <a:p>
            <a:pPr marL="0" indent="0">
              <a:lnSpc>
                <a:spcPct val="70000"/>
              </a:lnSpc>
              <a:buNone/>
            </a:pPr>
            <a:r>
              <a:rPr lang="en-GB" sz="1800"/>
              <a:t>God often calls the unprepared and equips them through grace</a:t>
            </a:r>
            <a:endParaRPr lang="en-GB" sz="1800" dirty="0"/>
          </a:p>
          <a:p>
            <a:pPr marL="0" indent="0">
              <a:lnSpc>
                <a:spcPct val="70000"/>
              </a:lnSpc>
              <a:buNone/>
            </a:pPr>
            <a:r>
              <a:rPr lang="en-GB" sz="1800"/>
              <a:t>Biblical examples: David, Ruth, Moses, Deborah, Lydia, and more</a:t>
            </a:r>
            <a:endParaRPr lang="en-GB" sz="1800" dirty="0"/>
          </a:p>
          <a:p>
            <a:pPr marL="0" indent="0">
              <a:lnSpc>
                <a:spcPct val="70000"/>
              </a:lnSpc>
              <a:buNone/>
            </a:pPr>
            <a:r>
              <a:rPr lang="en-GB" sz="1800" b="1"/>
              <a:t>Stepping Out in Faith</a:t>
            </a:r>
          </a:p>
          <a:p>
            <a:pPr marL="0" indent="0">
              <a:lnSpc>
                <a:spcPct val="70000"/>
              </a:lnSpc>
              <a:buNone/>
            </a:pPr>
            <a:r>
              <a:rPr lang="en-GB" sz="1800"/>
              <a:t>Trusting God’s guidance despite fear or inadequacy</a:t>
            </a:r>
            <a:endParaRPr lang="en-GB" sz="1800" dirty="0"/>
          </a:p>
          <a:p>
            <a:pPr marL="0" indent="0">
              <a:lnSpc>
                <a:spcPct val="70000"/>
              </a:lnSpc>
              <a:buNone/>
            </a:pPr>
            <a:r>
              <a:rPr lang="en-GB" sz="1800"/>
              <a:t>“My help comes from the Lord” (Ps 121:1)</a:t>
            </a:r>
            <a:endParaRPr lang="en-GB" sz="1800" dirty="0"/>
          </a:p>
          <a:p>
            <a:pPr marL="0" indent="0">
              <a:lnSpc>
                <a:spcPct val="70000"/>
              </a:lnSpc>
              <a:buNone/>
            </a:pPr>
            <a:r>
              <a:rPr lang="en-GB" sz="1800"/>
              <a:t>Christ alone is worthy and strengthens those he calls</a:t>
            </a:r>
            <a:endParaRPr lang="en-GB" sz="1800" dirty="0"/>
          </a:p>
          <a:p>
            <a:pPr marL="0" indent="0">
              <a:buNone/>
            </a:pPr>
            <a:endParaRPr lang="en-GB" sz="1800" dirty="0"/>
          </a:p>
        </p:txBody>
      </p:sp>
    </p:spTree>
    <p:extLst>
      <p:ext uri="{BB962C8B-B14F-4D97-AF65-F5344CB8AC3E}">
        <p14:creationId xmlns:p14="http://schemas.microsoft.com/office/powerpoint/2010/main" val="343125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62000-34C7-8D3D-E1BB-2056D0E88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871AD0-9978-E5E9-9587-06E39E0CF216}"/>
              </a:ext>
            </a:extLst>
          </p:cNvPr>
          <p:cNvSpPr>
            <a:spLocks noGrp="1"/>
          </p:cNvSpPr>
          <p:nvPr>
            <p:ph type="ctrTitle"/>
          </p:nvPr>
        </p:nvSpPr>
        <p:spPr>
          <a:xfrm>
            <a:off x="415209" y="302152"/>
            <a:ext cx="7517093" cy="790501"/>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400" b="1" dirty="0">
                <a:solidFill>
                  <a:srgbClr val="FFDF00"/>
                </a:solidFill>
                <a:latin typeface="+mj-lt"/>
                <a:cs typeface="Arial"/>
              </a:rPr>
              <a:t>Check for Understanding </a:t>
            </a:r>
            <a:endParaRPr lang="en-US" sz="3200" b="1" i="1" dirty="0">
              <a:solidFill>
                <a:schemeClr val="bg1"/>
              </a:solidFill>
              <a:latin typeface="+mj-lt"/>
              <a:cs typeface="Arial"/>
            </a:endParaRPr>
          </a:p>
          <a:p>
            <a:endParaRPr lang="en-AU" sz="3700" dirty="0">
              <a:solidFill>
                <a:srgbClr val="FFDF00"/>
              </a:solidFill>
              <a:latin typeface="Arial"/>
              <a:cs typeface="Arial"/>
            </a:endParaRPr>
          </a:p>
        </p:txBody>
      </p:sp>
      <p:sp>
        <p:nvSpPr>
          <p:cNvPr id="3" name="Text Placeholder 2">
            <a:extLst>
              <a:ext uri="{FF2B5EF4-FFF2-40B4-BE49-F238E27FC236}">
                <a16:creationId xmlns:a16="http://schemas.microsoft.com/office/drawing/2014/main" id="{950ABAFD-E6C3-9DBF-ABA2-5F13595AEB8B}"/>
              </a:ext>
            </a:extLst>
          </p:cNvPr>
          <p:cNvSpPr>
            <a:spLocks noGrp="1"/>
          </p:cNvSpPr>
          <p:nvPr>
            <p:ph type="body" sz="quarter" idx="11"/>
          </p:nvPr>
        </p:nvSpPr>
        <p:spPr>
          <a:xfrm>
            <a:off x="415209" y="1092653"/>
            <a:ext cx="5372943" cy="5463195"/>
          </a:xfrm>
        </p:spPr>
        <p:txBody>
          <a:bodyPr vert="horz" lIns="0" tIns="0" rIns="0" bIns="0" rtlCol="0" anchor="t">
            <a:normAutofit fontScale="85000"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33985" indent="-514350" defTabSz="914400" fontAlgn="t">
              <a:lnSpc>
                <a:spcPct val="160000"/>
              </a:lnSpc>
              <a:buFont typeface="+mj-lt"/>
              <a:buAutoNum type="arabicPeriod"/>
            </a:pPr>
            <a:r>
              <a:rPr lang="en-US" sz="2800" b="1" dirty="0">
                <a:solidFill>
                  <a:schemeClr val="bg1"/>
                </a:solidFill>
                <a:latin typeface="+mj-lt"/>
              </a:rPr>
              <a:t>What does the Greek word </a:t>
            </a:r>
            <a:r>
              <a:rPr lang="en-US" sz="2800" b="1" dirty="0" err="1">
                <a:solidFill>
                  <a:schemeClr val="bg1"/>
                </a:solidFill>
                <a:latin typeface="+mj-lt"/>
              </a:rPr>
              <a:t>mathetes</a:t>
            </a:r>
            <a:r>
              <a:rPr lang="en-US" sz="2800" b="1" dirty="0">
                <a:solidFill>
                  <a:schemeClr val="bg1"/>
                </a:solidFill>
                <a:latin typeface="+mj-lt"/>
              </a:rPr>
              <a:t> mean, and how does it shape our understanding of discipleship?</a:t>
            </a:r>
          </a:p>
          <a:p>
            <a:pPr marL="133985" indent="-514350" defTabSz="914400" fontAlgn="t">
              <a:lnSpc>
                <a:spcPct val="160000"/>
              </a:lnSpc>
              <a:buFont typeface="+mj-lt"/>
              <a:buAutoNum type="arabicPeriod"/>
            </a:pPr>
            <a:r>
              <a:rPr lang="en-US" sz="2800" b="1" dirty="0">
                <a:solidFill>
                  <a:schemeClr val="bg1"/>
                </a:solidFill>
                <a:latin typeface="+mj-lt"/>
              </a:rPr>
              <a:t>Why is discipleship described as a lifelong learning journey rather than a one-time decision?</a:t>
            </a:r>
          </a:p>
          <a:p>
            <a:pPr marL="133985" indent="-514350" defTabSz="914400" fontAlgn="t">
              <a:lnSpc>
                <a:spcPct val="160000"/>
              </a:lnSpc>
              <a:buFont typeface="+mj-lt"/>
              <a:buAutoNum type="arabicPeriod"/>
            </a:pPr>
            <a:r>
              <a:rPr lang="en-US" sz="2800" b="1" dirty="0">
                <a:solidFill>
                  <a:schemeClr val="bg1"/>
                </a:solidFill>
                <a:latin typeface="+mj-lt"/>
              </a:rPr>
              <a:t>How does learning lead to transformation in the life of a disciple?</a:t>
            </a:r>
          </a:p>
        </p:txBody>
      </p:sp>
      <p:sp>
        <p:nvSpPr>
          <p:cNvPr id="6" name="TextBox 5">
            <a:extLst>
              <a:ext uri="{FF2B5EF4-FFF2-40B4-BE49-F238E27FC236}">
                <a16:creationId xmlns:a16="http://schemas.microsoft.com/office/drawing/2014/main" id="{A2AC27D1-44AF-BD36-FC44-C54C02BF0931}"/>
              </a:ext>
            </a:extLst>
          </p:cNvPr>
          <p:cNvSpPr txBox="1"/>
          <p:nvPr/>
        </p:nvSpPr>
        <p:spPr>
          <a:xfrm>
            <a:off x="9272017" y="117486"/>
            <a:ext cx="2688336" cy="1938992"/>
          </a:xfrm>
          <a:prstGeom prst="rect">
            <a:avLst/>
          </a:prstGeom>
          <a:solidFill>
            <a:srgbClr val="FFDF00"/>
          </a:solidFill>
        </p:spPr>
        <p:txBody>
          <a:bodyPr wrap="square" rtlCol="0">
            <a:spAutoFit/>
          </a:bodyPr>
          <a:lstStyle/>
          <a:p>
            <a:pPr algn="ctr"/>
            <a:endParaRPr lang="en-US" sz="2800" b="1" dirty="0">
              <a:solidFill>
                <a:schemeClr val="tx2"/>
              </a:solidFill>
            </a:endParaRPr>
          </a:p>
          <a:p>
            <a:pPr algn="ctr"/>
            <a:r>
              <a:rPr lang="en-US" sz="2800" b="1" dirty="0">
                <a:solidFill>
                  <a:schemeClr val="tx2"/>
                </a:solidFill>
              </a:rPr>
              <a:t>SUMMARISE IN </a:t>
            </a:r>
            <a:r>
              <a:rPr lang="en-US" sz="3600" b="1" u="sng" dirty="0">
                <a:solidFill>
                  <a:schemeClr val="tx2"/>
                </a:solidFill>
              </a:rPr>
              <a:t>3</a:t>
            </a:r>
            <a:r>
              <a:rPr lang="en-US" sz="2800" b="1" dirty="0">
                <a:solidFill>
                  <a:schemeClr val="tx2"/>
                </a:solidFill>
              </a:rPr>
              <a:t> WORDS!</a:t>
            </a:r>
          </a:p>
          <a:p>
            <a:pPr algn="ctr"/>
            <a:endParaRPr lang="en-AU" sz="2800" b="1" dirty="0">
              <a:solidFill>
                <a:schemeClr val="tx2"/>
              </a:solidFill>
            </a:endParaRPr>
          </a:p>
        </p:txBody>
      </p:sp>
    </p:spTree>
    <p:extLst>
      <p:ext uri="{BB962C8B-B14F-4D97-AF65-F5344CB8AC3E}">
        <p14:creationId xmlns:p14="http://schemas.microsoft.com/office/powerpoint/2010/main" val="982931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5c30843a-a235-4821-97bb-6212fd202b4a"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MeetingDate xmlns="bf35b993-615a-414d-b37f-7317d7f816ea" xsi:nil="true"/>
    <RecordNumber xmlns="f198e3b3-3a4e-4d09-8a97-99b054f2dad3" xsi:nil="true"/>
    <lcf76f155ced4ddcb4097134ff3c332f xmlns="bf35b993-615a-414d-b37f-7317d7f816ea">
      <Terms xmlns="http://schemas.microsoft.com/office/infopath/2007/PartnerControls"/>
    </lcf76f155ced4ddcb4097134ff3c332f>
    <TaxCatchAll xmlns="1d9a2f5c-a237-4831-937f-0b4a133aaf0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7CB1E58BB33B4BADBF6A804D9430F3" ma:contentTypeVersion="17" ma:contentTypeDescription="Create a new document." ma:contentTypeScope="" ma:versionID="05c92dd204a7d0a22932c8f7c2501c84">
  <xsd:schema xmlns:xsd="http://www.w3.org/2001/XMLSchema" xmlns:xs="http://www.w3.org/2001/XMLSchema" xmlns:p="http://schemas.microsoft.com/office/2006/metadata/properties" xmlns:ns2="f198e3b3-3a4e-4d09-8a97-99b054f2dad3" xmlns:ns3="bf35b993-615a-414d-b37f-7317d7f816ea" xmlns:ns4="1d9a2f5c-a237-4831-937f-0b4a133aaf08" targetNamespace="http://schemas.microsoft.com/office/2006/metadata/properties" ma:root="true" ma:fieldsID="0ca13bd31d9c20bad55f4148b184fb9d" ns2:_="" ns3:_="" ns4:_="">
    <xsd:import namespace="f198e3b3-3a4e-4d09-8a97-99b054f2dad3"/>
    <xsd:import namespace="bf35b993-615a-414d-b37f-7317d7f816ea"/>
    <xsd:import namespace="1d9a2f5c-a237-4831-937f-0b4a133aaf08"/>
    <xsd:element name="properties">
      <xsd:complexType>
        <xsd:sequence>
          <xsd:element name="documentManagement">
            <xsd:complexType>
              <xsd:all>
                <xsd:element ref="ns2:RecordNumber" minOccurs="0"/>
                <xsd:element ref="ns3:MediaServiceFastMetadata" minOccurs="0"/>
                <xsd:element ref="ns3:MediaServiceObjectDetectorVersions" minOccurs="0"/>
                <xsd:element ref="ns4:SharedWithUsers" minOccurs="0"/>
                <xsd:element ref="ns4:SharedWithDetails" minOccurs="0"/>
                <xsd:element ref="ns3:MediaServiceSearchPropertie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Metadata" minOccurs="0"/>
                <xsd:element ref="ns3:MediaServiceLocation" minOccurs="0"/>
                <xsd:element ref="ns3:MediaServiceBillingMetadata" minOccurs="0"/>
                <xsd:element ref="ns3:Meeting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98e3b3-3a4e-4d09-8a97-99b054f2dad3" elementFormDefault="qualified">
    <xsd:import namespace="http://schemas.microsoft.com/office/2006/documentManagement/types"/>
    <xsd:import namespace="http://schemas.microsoft.com/office/infopath/2007/PartnerControls"/>
    <xsd:element name="RecordNumber" ma:index="8" nillable="true" ma:displayName="Record Number" ma:internalName="RecordNumb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35b993-615a-414d-b37f-7317d7f816ea" elementFormDefault="qualified">
    <xsd:import namespace="http://schemas.microsoft.com/office/2006/documentManagement/types"/>
    <xsd:import namespace="http://schemas.microsoft.com/office/infopath/2007/PartnerControls"/>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c30843a-a235-4821-97bb-6212fd202b4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Metadata" ma:index="22" nillable="true" ma:displayName="MediaServiceMetadata" ma:hidden="true" ma:internalName="MediaService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element name="MeetingDate" ma:index="25" nillable="true" ma:displayName="Meeting Date" ma:format="Dropdown" ma:internalName="MeetingDa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9a2f5c-a237-4831-937f-0b4a133aaf0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9b64786-fd8a-4293-a61e-64489f7fbd4f}" ma:internalName="TaxCatchAll" ma:showField="CatchAllData" ma:web="1d9a2f5c-a237-4831-937f-0b4a133aaf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618162-6169-4500-8482-1151586FB5DE}">
  <ds:schemaRefs>
    <ds:schemaRef ds:uri="Microsoft.SharePoint.Taxonomy.ContentTypeSync"/>
  </ds:schemaRefs>
</ds:datastoreItem>
</file>

<file path=customXml/itemProps2.xml><?xml version="1.0" encoding="utf-8"?>
<ds:datastoreItem xmlns:ds="http://schemas.openxmlformats.org/officeDocument/2006/customXml" ds:itemID="{A7D06E4F-C95E-4B01-B559-833CDE21E2A1}">
  <ds:schemaRefs>
    <ds:schemaRef ds:uri="http://purl.org/dc/dcmitype/"/>
    <ds:schemaRef ds:uri="1d9a2f5c-a237-4831-937f-0b4a133aaf08"/>
    <ds:schemaRef ds:uri="http://purl.org/dc/elements/1.1/"/>
    <ds:schemaRef ds:uri="http://schemas.openxmlformats.org/package/2006/metadata/core-properties"/>
    <ds:schemaRef ds:uri="http://schemas.microsoft.com/office/infopath/2007/PartnerControls"/>
    <ds:schemaRef ds:uri="bf35b993-615a-414d-b37f-7317d7f816ea"/>
    <ds:schemaRef ds:uri="http://schemas.microsoft.com/office/2006/documentManagement/types"/>
    <ds:schemaRef ds:uri="http://purl.org/dc/terms/"/>
    <ds:schemaRef ds:uri="f198e3b3-3a4e-4d09-8a97-99b054f2dad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A4563F2-504A-4ED2-BA8C-58732B18DCB2}">
  <ds:schemaRefs>
    <ds:schemaRef ds:uri="1d9a2f5c-a237-4831-937f-0b4a133aaf08"/>
    <ds:schemaRef ds:uri="bf35b993-615a-414d-b37f-7317d7f816ea"/>
    <ds:schemaRef ds:uri="f198e3b3-3a4e-4d09-8a97-99b054f2da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26B4DF4F-AF19-4A85-B4F4-9FD60B1AB3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54</TotalTime>
  <Words>2923</Words>
  <Application>Microsoft Office PowerPoint</Application>
  <PresentationFormat>Widescreen</PresentationFormat>
  <Paragraphs>172</Paragraphs>
  <Slides>24</Slides>
  <Notes>8</Notes>
  <HiddenSlides>0</HiddenSlides>
  <MMClips>1</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Office Theme</vt:lpstr>
      <vt:lpstr>The Footsteps of St Patrick Discipleship in Action: Witness, Stewardship, and the Call to Serve</vt:lpstr>
      <vt:lpstr>PowerPoint Presentation</vt:lpstr>
      <vt:lpstr>PowerPoint Presentation</vt:lpstr>
      <vt:lpstr>Encounter  </vt:lpstr>
      <vt:lpstr>PowerPoint Presentation</vt:lpstr>
      <vt:lpstr> Reflect on a time you learned a new skill:  </vt:lpstr>
      <vt:lpstr>WHAT IS A DISCIPLE?  LEARN, GET SENT OUT TO HAVE A GO,  HAVE A GO, MAKE MISTAKES, REPEAT!  </vt:lpstr>
      <vt:lpstr>PowerPoint Presentation</vt:lpstr>
      <vt:lpstr>Check for Understanding  </vt:lpstr>
      <vt:lpstr>Engage</vt:lpstr>
      <vt:lpstr>Was St. Patrick already qualified?</vt:lpstr>
      <vt:lpstr>So how did God qualify St. Patrick?</vt:lpstr>
      <vt:lpstr>PowerPoint Presentation</vt:lpstr>
      <vt:lpstr>To reflect on...</vt:lpstr>
      <vt:lpstr>Discipleship in Laudato Si' and Laudate Deum </vt:lpstr>
      <vt:lpstr>Embark</vt:lpstr>
      <vt:lpstr>Embark: Visible Thinking Routine: Values, Identities and Actions</vt:lpstr>
      <vt:lpstr>PowerPoint Presentation</vt:lpstr>
      <vt:lpstr>Catechesis and Evangelisation </vt:lpstr>
      <vt:lpstr>I Like, I don't Like... by Anna Baccelliere  Think-Pair Share/Reflection for Students    </vt:lpstr>
      <vt:lpstr>Examine past and current Social Justice Statements by the Justice and Peace Office and identify the key messages that challenge us to live and act as disciples of Christ. </vt:lpstr>
      <vt:lpstr>PowerPoint Presentation</vt:lpstr>
      <vt:lpstr>St Mary of the Cross Mackillop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Elia, Marim</cp:lastModifiedBy>
  <cp:revision>264</cp:revision>
  <dcterms:created xsi:type="dcterms:W3CDTF">2026-02-05T00:09:42Z</dcterms:created>
  <dcterms:modified xsi:type="dcterms:W3CDTF">2026-03-12T03:05:10Z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0x010100187CB1E58BB33B4BADBF6A804D9430F3</vt:lpwstr>
  </property>
  <property fmtid="{D5CDD505-2E9C-101B-9397-08002B2CF9AE}" pid="3" name="MediaServiceImageTags">
    <vt:lpwstr/>
  </property>
</Properties>
</file>