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handoutMasterIdLst>
    <p:handoutMasterId r:id="rId29"/>
  </p:handoutMasterIdLst>
  <p:sldIdLst>
    <p:sldId id="285" r:id="rId6"/>
    <p:sldId id="313" r:id="rId7"/>
    <p:sldId id="312" r:id="rId8"/>
    <p:sldId id="306" r:id="rId9"/>
    <p:sldId id="307" r:id="rId10"/>
    <p:sldId id="308" r:id="rId11"/>
    <p:sldId id="309" r:id="rId12"/>
    <p:sldId id="310" r:id="rId13"/>
    <p:sldId id="311" r:id="rId14"/>
    <p:sldId id="293" r:id="rId15"/>
    <p:sldId id="294" r:id="rId16"/>
    <p:sldId id="295" r:id="rId17"/>
    <p:sldId id="315" r:id="rId18"/>
    <p:sldId id="297" r:id="rId19"/>
    <p:sldId id="298" r:id="rId20"/>
    <p:sldId id="304" r:id="rId21"/>
    <p:sldId id="299" r:id="rId22"/>
    <p:sldId id="300" r:id="rId23"/>
    <p:sldId id="301" r:id="rId24"/>
    <p:sldId id="302" r:id="rId25"/>
    <p:sldId id="303" r:id="rId26"/>
    <p:sldId id="296"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00"/>
    <a:srgbClr val="3E9DC8"/>
    <a:srgbClr val="0B223E"/>
    <a:srgbClr val="000066"/>
    <a:srgbClr val="494947"/>
    <a:srgbClr val="78B800"/>
    <a:srgbClr val="58595B"/>
    <a:srgbClr val="74B900"/>
    <a:srgbClr val="4E4E4E"/>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CE8358-49CE-335C-01F4-0D4EC407E95E}" v="2" dt="2026-02-16T03:26:54.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6F1D36-AA83-EF48-A469-ED1C45FFB9A8}" type="datetimeFigureOut">
              <a:rPr lang="en-US" smtClean="0"/>
              <a:t>2/26/2026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E34028-C466-8742-BD4E-83B373B923F9}" type="slidenum">
              <a:rPr lang="en-US" smtClean="0"/>
              <a:t>‹#›</a:t>
            </a:fld>
            <a:endParaRPr lang="en-US"/>
          </a:p>
        </p:txBody>
      </p:sp>
    </p:spTree>
    <p:extLst>
      <p:ext uri="{BB962C8B-B14F-4D97-AF65-F5344CB8AC3E}">
        <p14:creationId xmlns:p14="http://schemas.microsoft.com/office/powerpoint/2010/main" val="4108479920"/>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566FD-8172-0040-9926-F117B449028F}" type="datetimeFigureOut">
              <a:rPr lang="en-US" smtClean="0"/>
              <a:t>2/26/2026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5B6F5E-1E32-DF48-8E15-5055C78C7EC5}" type="slidenum">
              <a:rPr lang="en-US" smtClean="0"/>
              <a:t>‹#›</a:t>
            </a:fld>
            <a:endParaRPr lang="en-US"/>
          </a:p>
        </p:txBody>
      </p:sp>
    </p:spTree>
    <p:extLst>
      <p:ext uri="{BB962C8B-B14F-4D97-AF65-F5344CB8AC3E}">
        <p14:creationId xmlns:p14="http://schemas.microsoft.com/office/powerpoint/2010/main" val="40726466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3</a:t>
            </a:fld>
            <a:endParaRPr lang="en-US"/>
          </a:p>
        </p:txBody>
      </p:sp>
    </p:spTree>
    <p:extLst>
      <p:ext uri="{BB962C8B-B14F-4D97-AF65-F5344CB8AC3E}">
        <p14:creationId xmlns:p14="http://schemas.microsoft.com/office/powerpoint/2010/main" val="194518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Set-up : </a:t>
            </a:r>
            <a:r>
              <a:rPr lang="en-US" sz="1200" b="0" i="0" kern="1200">
                <a:solidFill>
                  <a:schemeClr val="tx1"/>
                </a:solidFill>
                <a:effectLst/>
                <a:latin typeface="+mn-lt"/>
                <a:ea typeface="+mn-ea"/>
                <a:cs typeface="+mn-cs"/>
              </a:rPr>
              <a:t>Green cloth, A Celtic cross image or simple wooden cross, Bowl of water (creation + baptism), Candle (light of Christ), Stones or leaves </a:t>
            </a:r>
          </a:p>
          <a:p>
            <a:pPr rtl="0" fontAlgn="base"/>
            <a:r>
              <a:rPr lang="en-US" sz="1200" b="1" i="0" kern="1200">
                <a:solidFill>
                  <a:schemeClr val="tx1"/>
                </a:solidFill>
                <a:effectLst/>
                <a:latin typeface="+mn-lt"/>
                <a:ea typeface="+mn-ea"/>
                <a:cs typeface="+mn-cs"/>
              </a:rPr>
              <a:t>Leader Script (simple, calm):</a:t>
            </a:r>
            <a:r>
              <a:rPr lang="en-US" sz="1200" b="0" i="0" kern="1200">
                <a:solidFill>
                  <a:schemeClr val="tx1"/>
                </a:solidFill>
                <a:effectLst/>
                <a:latin typeface="+mn-lt"/>
                <a:ea typeface="+mn-ea"/>
                <a:cs typeface="+mn-cs"/>
              </a:rPr>
              <a:t> “Celtic Christians believed God is very close — in the wind, the trees, the sun, and in our courage to do good.” </a:t>
            </a:r>
          </a:p>
          <a:p>
            <a:pPr rtl="0" fontAlgn="base"/>
            <a:r>
              <a:rPr lang="en-US" sz="1200" b="1" i="0" kern="1200">
                <a:solidFill>
                  <a:schemeClr val="tx1"/>
                </a:solidFill>
                <a:effectLst/>
                <a:latin typeface="+mn-lt"/>
                <a:ea typeface="+mn-ea"/>
                <a:cs typeface="+mn-cs"/>
              </a:rPr>
              <a:t>Action:</a:t>
            </a:r>
            <a:r>
              <a:rPr lang="en-US" sz="1200" b="0" i="0" kern="1200">
                <a:solidFill>
                  <a:schemeClr val="tx1"/>
                </a:solidFill>
                <a:effectLst/>
                <a:latin typeface="+mn-lt"/>
                <a:ea typeface="+mn-ea"/>
                <a:cs typeface="+mn-cs"/>
              </a:rPr>
              <a:t> Light the candle slowly. Invite students to sit in a circle. 30 seconds of quiet listening </a:t>
            </a:r>
          </a:p>
          <a:p>
            <a:pPr rtl="0" fontAlgn="base"/>
            <a:r>
              <a:rPr lang="en-US" sz="1200" b="1" i="0" kern="1200">
                <a:solidFill>
                  <a:schemeClr val="tx1"/>
                </a:solidFill>
                <a:effectLst/>
                <a:latin typeface="+mn-lt"/>
                <a:ea typeface="+mn-ea"/>
                <a:cs typeface="+mn-cs"/>
              </a:rPr>
              <a:t>God in Creation – Sensory Prayer:</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Pass around a </a:t>
            </a:r>
            <a:r>
              <a:rPr lang="en-US" sz="1200" b="1" i="0" kern="1200">
                <a:solidFill>
                  <a:schemeClr val="tx1"/>
                </a:solidFill>
                <a:effectLst/>
                <a:latin typeface="+mn-lt"/>
                <a:ea typeface="+mn-ea"/>
                <a:cs typeface="+mn-cs"/>
              </a:rPr>
              <a:t>stone or leaf</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Students hold it quietly </a:t>
            </a:r>
          </a:p>
          <a:p>
            <a:pPr rtl="0" fontAlgn="base"/>
            <a:r>
              <a:rPr lang="en-US" sz="1200" b="0" i="0" kern="1200">
                <a:solidFill>
                  <a:schemeClr val="tx1"/>
                </a:solidFill>
                <a:effectLst/>
                <a:latin typeface="+mn-lt"/>
                <a:ea typeface="+mn-ea"/>
                <a:cs typeface="+mn-cs"/>
              </a:rPr>
              <a:t>“Feel it in your hand…” </a:t>
            </a:r>
          </a:p>
          <a:p>
            <a:pPr rtl="0" fontAlgn="base"/>
            <a:r>
              <a:rPr lang="en-US" sz="1200" b="0" i="0" kern="1200">
                <a:solidFill>
                  <a:schemeClr val="tx1"/>
                </a:solidFill>
                <a:effectLst/>
                <a:latin typeface="+mn-lt"/>
                <a:ea typeface="+mn-ea"/>
                <a:cs typeface="+mn-cs"/>
              </a:rPr>
              <a:t>“God made the earth…” </a:t>
            </a:r>
          </a:p>
          <a:p>
            <a:pPr rtl="0" fontAlgn="base"/>
            <a:r>
              <a:rPr lang="en-US" sz="1200" b="0" i="0" kern="1200">
                <a:solidFill>
                  <a:schemeClr val="tx1"/>
                </a:solidFill>
                <a:effectLst/>
                <a:latin typeface="+mn-lt"/>
                <a:ea typeface="+mn-ea"/>
                <a:cs typeface="+mn-cs"/>
              </a:rPr>
              <a:t>“God is with us right now…” </a:t>
            </a:r>
          </a:p>
          <a:p>
            <a:pPr rtl="0" fontAlgn="base"/>
            <a:r>
              <a:rPr lang="en-US" sz="1200" b="1" i="0" kern="1200">
                <a:solidFill>
                  <a:schemeClr val="tx1"/>
                </a:solidFill>
                <a:effectLst/>
                <a:latin typeface="+mn-lt"/>
                <a:ea typeface="+mn-ea"/>
                <a:cs typeface="+mn-cs"/>
              </a:rPr>
              <a:t>Call-and-response prayer:</a:t>
            </a:r>
            <a:r>
              <a:rPr lang="en-US" sz="1200" b="0" i="0" kern="1200">
                <a:solidFill>
                  <a:schemeClr val="tx1"/>
                </a:solidFill>
                <a:effectLst/>
                <a:latin typeface="+mn-lt"/>
                <a:ea typeface="+mn-ea"/>
                <a:cs typeface="+mn-cs"/>
              </a:rPr>
              <a: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Leader: </a:t>
            </a:r>
            <a:r>
              <a:rPr lang="en-US" sz="1200" b="0" i="1" kern="1200">
                <a:solidFill>
                  <a:schemeClr val="tx1"/>
                </a:solidFill>
                <a:effectLst/>
                <a:latin typeface="+mn-lt"/>
                <a:ea typeface="+mn-ea"/>
                <a:cs typeface="+mn-cs"/>
              </a:rPr>
              <a:t>God is in the earth</a:t>
            </a:r>
            <a:r>
              <a:rPr lang="en-US" sz="1200" b="0" i="0" kern="1200">
                <a:solidFill>
                  <a:schemeClr val="tx1"/>
                </a:solidFill>
                <a:effectLst/>
                <a:latin typeface="+mn-lt"/>
                <a:ea typeface="+mn-ea"/>
                <a:cs typeface="+mn-cs"/>
              </a:rPr>
              <a: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Students: </a:t>
            </a:r>
            <a:r>
              <a:rPr lang="en-US" sz="1200" b="0" i="1" kern="1200">
                <a:solidFill>
                  <a:schemeClr val="tx1"/>
                </a:solidFill>
                <a:effectLst/>
                <a:latin typeface="+mn-lt"/>
                <a:ea typeface="+mn-ea"/>
                <a:cs typeface="+mn-cs"/>
              </a:rPr>
              <a:t>God is here</a:t>
            </a:r>
            <a:r>
              <a:rPr lang="en-US" sz="1200" b="0" i="0" kern="1200">
                <a:solidFill>
                  <a:schemeClr val="tx1"/>
                </a:solidFill>
                <a:effectLst/>
                <a:latin typeface="+mn-lt"/>
                <a:ea typeface="+mn-ea"/>
                <a:cs typeface="+mn-cs"/>
              </a:rPr>
              <a: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Leader: </a:t>
            </a:r>
            <a:r>
              <a:rPr lang="en-US" sz="1200" b="0" i="1" kern="1200">
                <a:solidFill>
                  <a:schemeClr val="tx1"/>
                </a:solidFill>
                <a:effectLst/>
                <a:latin typeface="+mn-lt"/>
                <a:ea typeface="+mn-ea"/>
                <a:cs typeface="+mn-cs"/>
              </a:rPr>
              <a:t>God is in the sky</a:t>
            </a:r>
            <a:r>
              <a:rPr lang="en-US" sz="1200" b="0" i="0" kern="1200">
                <a:solidFill>
                  <a:schemeClr val="tx1"/>
                </a:solidFill>
                <a:effectLst/>
                <a:latin typeface="+mn-lt"/>
                <a:ea typeface="+mn-ea"/>
                <a:cs typeface="+mn-cs"/>
              </a:rPr>
              <a: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Students: </a:t>
            </a:r>
            <a:r>
              <a:rPr lang="en-US" sz="1200" b="0" i="1" kern="1200">
                <a:solidFill>
                  <a:schemeClr val="tx1"/>
                </a:solidFill>
                <a:effectLst/>
                <a:latin typeface="+mn-lt"/>
                <a:ea typeface="+mn-ea"/>
                <a:cs typeface="+mn-cs"/>
              </a:rPr>
              <a:t>God is here</a:t>
            </a:r>
            <a:r>
              <a:rPr lang="en-US" sz="1200" b="0" i="0" kern="1200">
                <a:solidFill>
                  <a:schemeClr val="tx1"/>
                </a:solidFill>
                <a:effectLst/>
                <a:latin typeface="+mn-lt"/>
                <a:ea typeface="+mn-ea"/>
                <a:cs typeface="+mn-cs"/>
              </a:rPr>
              <a: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Leader: </a:t>
            </a:r>
            <a:r>
              <a:rPr lang="en-US" sz="1200" b="0" i="1" kern="1200">
                <a:solidFill>
                  <a:schemeClr val="tx1"/>
                </a:solidFill>
                <a:effectLst/>
                <a:latin typeface="+mn-lt"/>
                <a:ea typeface="+mn-ea"/>
                <a:cs typeface="+mn-cs"/>
              </a:rPr>
              <a:t>God is in my heart</a:t>
            </a:r>
            <a:r>
              <a:rPr lang="en-US" sz="1200" b="0" i="0" kern="1200">
                <a:solidFill>
                  <a:schemeClr val="tx1"/>
                </a:solidFill>
                <a:effectLst/>
                <a:latin typeface="+mn-lt"/>
                <a:ea typeface="+mn-ea"/>
                <a:cs typeface="+mn-cs"/>
              </a:rPr>
              <a: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Students: </a:t>
            </a:r>
            <a:r>
              <a:rPr lang="en-US" sz="1200" b="0" i="1" kern="1200">
                <a:solidFill>
                  <a:schemeClr val="tx1"/>
                </a:solidFill>
                <a:effectLst/>
                <a:latin typeface="+mn-lt"/>
                <a:ea typeface="+mn-ea"/>
                <a:cs typeface="+mn-cs"/>
              </a:rPr>
              <a:t>God is here</a:t>
            </a:r>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Tell the story (short &amp; visual):</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Patrick was once afraid </a:t>
            </a:r>
          </a:p>
          <a:p>
            <a:pPr rtl="0" fontAlgn="base"/>
            <a:r>
              <a:rPr lang="en-US" sz="1200" b="0" i="0" kern="1200">
                <a:solidFill>
                  <a:schemeClr val="tx1"/>
                </a:solidFill>
                <a:effectLst/>
                <a:latin typeface="+mn-lt"/>
                <a:ea typeface="+mn-ea"/>
                <a:cs typeface="+mn-cs"/>
              </a:rPr>
              <a:t>God stayed close </a:t>
            </a:r>
          </a:p>
          <a:p>
            <a:pPr rtl="0" fontAlgn="base"/>
            <a:r>
              <a:rPr lang="en-US" sz="1200" b="0" i="0" kern="1200">
                <a:solidFill>
                  <a:schemeClr val="tx1"/>
                </a:solidFill>
                <a:effectLst/>
                <a:latin typeface="+mn-lt"/>
                <a:ea typeface="+mn-ea"/>
                <a:cs typeface="+mn-cs"/>
              </a:rPr>
              <a:t>He trusted God and helped others </a:t>
            </a:r>
          </a:p>
          <a:p>
            <a:pPr rtl="0" fontAlgn="base"/>
            <a:r>
              <a:rPr lang="en-US" sz="1200" b="0" i="0" kern="1200">
                <a:solidFill>
                  <a:schemeClr val="tx1"/>
                </a:solidFill>
                <a:effectLst/>
                <a:latin typeface="+mn-lt"/>
                <a:ea typeface="+mn-ea"/>
                <a:cs typeface="+mn-cs"/>
              </a:rPr>
              <a:t>He used the </a:t>
            </a:r>
            <a:r>
              <a:rPr lang="en-US" sz="1200" b="1" i="0" kern="1200">
                <a:solidFill>
                  <a:schemeClr val="tx1"/>
                </a:solidFill>
                <a:effectLst/>
                <a:latin typeface="+mn-lt"/>
                <a:ea typeface="+mn-ea"/>
                <a:cs typeface="+mn-cs"/>
              </a:rPr>
              <a:t>shamrock</a:t>
            </a:r>
            <a:r>
              <a:rPr lang="en-US" sz="1200" b="0" i="0" kern="1200">
                <a:solidFill>
                  <a:schemeClr val="tx1"/>
                </a:solidFill>
                <a:effectLst/>
                <a:latin typeface="+mn-lt"/>
                <a:ea typeface="+mn-ea"/>
                <a:cs typeface="+mn-cs"/>
              </a:rPr>
              <a:t> to explain the Trinity </a:t>
            </a:r>
          </a:p>
          <a:p>
            <a:pPr rtl="0" fontAlgn="base"/>
            <a:r>
              <a:rPr lang="en-US" sz="1200" b="1" i="0" kern="1200">
                <a:solidFill>
                  <a:schemeClr val="tx1"/>
                </a:solidFill>
                <a:effectLst/>
                <a:latin typeface="+mn-lt"/>
                <a:ea typeface="+mn-ea"/>
                <a:cs typeface="+mn-cs"/>
              </a:rPr>
              <a:t>Discussion prompts (choose 2):</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When do you feel brave? </a:t>
            </a:r>
          </a:p>
          <a:p>
            <a:pPr rtl="0" fontAlgn="base"/>
            <a:r>
              <a:rPr lang="en-US" sz="1200" b="0" i="0" kern="1200">
                <a:solidFill>
                  <a:schemeClr val="tx1"/>
                </a:solidFill>
                <a:effectLst/>
                <a:latin typeface="+mn-lt"/>
                <a:ea typeface="+mn-ea"/>
                <a:cs typeface="+mn-cs"/>
              </a:rPr>
              <a:t>When do you need God’s help? </a:t>
            </a:r>
          </a:p>
          <a:p>
            <a:pPr rtl="0" fontAlgn="base"/>
            <a:r>
              <a:rPr lang="en-US" sz="1200" b="0" i="0" kern="1200">
                <a:solidFill>
                  <a:schemeClr val="tx1"/>
                </a:solidFill>
                <a:effectLst/>
                <a:latin typeface="+mn-lt"/>
                <a:ea typeface="+mn-ea"/>
                <a:cs typeface="+mn-cs"/>
              </a:rPr>
              <a:t>How can we be kind even when it’s hard? </a:t>
            </a:r>
          </a:p>
          <a:p>
            <a:pPr rtl="0" fontAlgn="base"/>
            <a:r>
              <a:rPr lang="en-US" sz="1200" b="1" i="1" kern="1200">
                <a:solidFill>
                  <a:schemeClr val="tx1"/>
                </a:solidFill>
                <a:effectLst/>
                <a:latin typeface="+mn-lt"/>
                <a:ea typeface="+mn-ea"/>
                <a:cs typeface="+mn-cs"/>
              </a:rPr>
              <a:t>Celtic theme: Courage grows when we know God walks beside us.</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“Thin Places” Reflection: Celtic Christians believed some moments feel closer to God. They called them </a:t>
            </a:r>
            <a:r>
              <a:rPr lang="en-US" sz="1200" b="1" i="1" kern="1200">
                <a:solidFill>
                  <a:schemeClr val="tx1"/>
                </a:solidFill>
                <a:effectLst/>
                <a:latin typeface="+mn-lt"/>
                <a:ea typeface="+mn-ea"/>
                <a:cs typeface="+mn-cs"/>
              </a:rPr>
              <a:t>thin places</a:t>
            </a:r>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Student reflection (eyes closed):</a:t>
            </a:r>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Choose/imagine: </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A place you feel calm </a:t>
            </a:r>
          </a:p>
          <a:p>
            <a:pPr rtl="0" fontAlgn="base"/>
            <a:r>
              <a:rPr lang="en-US" sz="1200" b="0" i="0" kern="1200">
                <a:solidFill>
                  <a:schemeClr val="tx1"/>
                </a:solidFill>
                <a:effectLst/>
                <a:latin typeface="+mn-lt"/>
                <a:ea typeface="+mn-ea"/>
                <a:cs typeface="+mn-cs"/>
              </a:rPr>
              <a:t>A time you feel loved </a:t>
            </a:r>
          </a:p>
          <a:p>
            <a:pPr rtl="0" fontAlgn="base"/>
            <a:r>
              <a:rPr lang="en-US" sz="1200" b="0" i="0" kern="1200">
                <a:solidFill>
                  <a:schemeClr val="tx1"/>
                </a:solidFill>
                <a:effectLst/>
                <a:latin typeface="+mn-lt"/>
                <a:ea typeface="+mn-ea"/>
                <a:cs typeface="+mn-cs"/>
              </a:rPr>
              <a:t>A moment you feel safe </a:t>
            </a:r>
          </a:p>
          <a:p>
            <a:pPr rtl="0" fontAlgn="base"/>
            <a:r>
              <a:rPr lang="en-US" sz="1200" b="1" i="0" kern="1200">
                <a:solidFill>
                  <a:schemeClr val="tx1"/>
                </a:solidFill>
                <a:effectLst/>
                <a:latin typeface="+mn-lt"/>
                <a:ea typeface="+mn-ea"/>
                <a:cs typeface="+mn-cs"/>
              </a:rPr>
              <a:t>Optional drawing option:</a:t>
            </a:r>
            <a:r>
              <a:rPr lang="en-US" sz="1200" b="0" i="0" kern="1200">
                <a:solidFill>
                  <a:schemeClr val="tx1"/>
                </a:solidFill>
                <a:effectLst/>
                <a:latin typeface="+mn-lt"/>
                <a:ea typeface="+mn-ea"/>
                <a:cs typeface="+mn-cs"/>
              </a:rPr>
              <a: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Students draw their “thin place” on paper. </a:t>
            </a:r>
          </a:p>
          <a:p>
            <a:pPr rtl="0" fontAlgn="base"/>
            <a:r>
              <a:rPr lang="en-US" sz="1200" b="1" i="0" kern="1200">
                <a:solidFill>
                  <a:schemeClr val="tx1"/>
                </a:solidFill>
                <a:effectLst/>
                <a:latin typeface="+mn-lt"/>
                <a:ea typeface="+mn-ea"/>
                <a:cs typeface="+mn-cs"/>
              </a:rPr>
              <a:t>Gentle Movement: </a:t>
            </a:r>
            <a:r>
              <a:rPr lang="en-US" sz="1200" b="0" i="0" kern="1200">
                <a:solidFill>
                  <a:schemeClr val="tx1"/>
                </a:solidFill>
                <a:effectLst/>
                <a:latin typeface="+mn-lt"/>
                <a:ea typeface="+mn-ea"/>
                <a:cs typeface="+mn-cs"/>
              </a:rPr>
              <a:t>Celtic prayer is rhythmic, repeated, and embodied. </a:t>
            </a:r>
          </a:p>
          <a:p>
            <a:pPr rtl="0" fontAlgn="base"/>
            <a:r>
              <a:rPr lang="en-US" sz="1200" b="0" i="0" kern="1200">
                <a:solidFill>
                  <a:schemeClr val="tx1"/>
                </a:solidFill>
                <a:effectLst/>
                <a:latin typeface="+mn-lt"/>
                <a:ea typeface="+mn-ea"/>
                <a:cs typeface="+mn-cs"/>
              </a:rPr>
              <a:t>Slow walking in a circle </a:t>
            </a:r>
          </a:p>
          <a:p>
            <a:pPr rtl="0" fontAlgn="base"/>
            <a:r>
              <a:rPr lang="en-US" sz="1200" b="0" i="0" kern="1200">
                <a:solidFill>
                  <a:schemeClr val="tx1"/>
                </a:solidFill>
                <a:effectLst/>
                <a:latin typeface="+mn-lt"/>
                <a:ea typeface="+mn-ea"/>
                <a:cs typeface="+mn-cs"/>
              </a:rPr>
              <a:t>With each step, whisper: “God walks with me” </a:t>
            </a:r>
          </a:p>
          <a:p>
            <a:pPr rtl="0" fontAlgn="base"/>
            <a:r>
              <a:rPr lang="en-US" sz="1200" b="1" i="0" kern="1200">
                <a:solidFill>
                  <a:schemeClr val="tx1"/>
                </a:solidFill>
                <a:effectLst/>
                <a:latin typeface="+mn-lt"/>
                <a:ea typeface="+mn-ea"/>
                <a:cs typeface="+mn-cs"/>
              </a:rPr>
              <a:t>Simple Celtic-style chant</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Repeated line: “Christ beside me, Christ within me” </a:t>
            </a:r>
          </a:p>
          <a:p>
            <a:pPr rtl="0" fontAlgn="base"/>
            <a:r>
              <a:rPr lang="en-US" sz="1200" b="1" i="0" kern="1200">
                <a:solidFill>
                  <a:schemeClr val="tx1"/>
                </a:solidFill>
                <a:effectLst/>
                <a:latin typeface="+mn-lt"/>
                <a:ea typeface="+mn-ea"/>
                <a:cs typeface="+mn-cs"/>
              </a:rPr>
              <a:t>Closing Blessing:  Celtic Style</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May God be in your heart,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May God be in your words,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May God be in your steps today,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And may you know you are never alone.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Amen.” </a:t>
            </a:r>
          </a:p>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7</a:t>
            </a:fld>
            <a:endParaRPr lang="en-US"/>
          </a:p>
        </p:txBody>
      </p:sp>
    </p:spTree>
    <p:extLst>
      <p:ext uri="{BB962C8B-B14F-4D97-AF65-F5344CB8AC3E}">
        <p14:creationId xmlns:p14="http://schemas.microsoft.com/office/powerpoint/2010/main" val="413328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Opening Prayer</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Invite the students to settle, breathe deeply, and focus on God’s presence: Lord, open our hearts to your Word. Help us listen with faith as we reflect on Scripture and the living faith of your people. Amen. </a:t>
            </a:r>
          </a:p>
          <a:p>
            <a:pPr rtl="0" fontAlgn="base"/>
            <a:r>
              <a:rPr lang="en-US" sz="1200" b="1" i="0" kern="1200">
                <a:solidFill>
                  <a:schemeClr val="tx1"/>
                </a:solidFill>
                <a:effectLst/>
                <a:latin typeface="+mn-lt"/>
                <a:ea typeface="+mn-ea"/>
                <a:cs typeface="+mn-cs"/>
              </a:rPr>
              <a:t>Read the Scripture slowly, twice:</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Matthew 16:18–19  “But I tell you, you are Peter, and on this rock I will build my Church. I will give you the keys of the kingdom of heaven…” </a:t>
            </a:r>
          </a:p>
          <a:p>
            <a:pPr rtl="0" fontAlgn="base"/>
            <a:r>
              <a:rPr lang="en-US" sz="1200" b="0" i="0" kern="1200">
                <a:solidFill>
                  <a:schemeClr val="tx1"/>
                </a:solidFill>
                <a:effectLst/>
                <a:latin typeface="+mn-lt"/>
                <a:ea typeface="+mn-ea"/>
                <a:cs typeface="+mn-cs"/>
              </a:rPr>
              <a:t>Then quietly read it a second time. Let the words settle we’re listening for what God wants to say today. </a:t>
            </a:r>
          </a:p>
          <a:p>
            <a:pPr rtl="0" fontAlgn="base"/>
            <a:r>
              <a:rPr lang="en-US" sz="1200" b="1" i="0" kern="1200">
                <a:solidFill>
                  <a:schemeClr val="tx1"/>
                </a:solidFill>
                <a:effectLst/>
                <a:latin typeface="+mn-lt"/>
                <a:ea typeface="+mn-ea"/>
                <a:cs typeface="+mn-cs"/>
              </a:rPr>
              <a:t>Ask students to reflect silently or draw/mind-map answers to these questions:</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What word or phrase stands out to you?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(e.g., “Church”, “rock”, “built”) </a:t>
            </a:r>
          </a:p>
          <a:p>
            <a:pPr rtl="0" fontAlgn="base"/>
            <a:r>
              <a:rPr lang="en-US" sz="1200" b="0" i="0" kern="1200">
                <a:solidFill>
                  <a:schemeClr val="tx1"/>
                </a:solidFill>
                <a:effectLst/>
                <a:latin typeface="+mn-lt"/>
                <a:ea typeface="+mn-ea"/>
                <a:cs typeface="+mn-cs"/>
              </a:rPr>
              <a:t>How does this connect with St Patrick’s Cathedral in Melbourne?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This cathedral was built over many years because the early Catholic community wanted a place to worship and call home; it became a sign of faith for Irish settlers and all Catholics in Melbourne.  </a:t>
            </a:r>
          </a:p>
          <a:p>
            <a:pPr rtl="0" fontAlgn="base"/>
            <a:r>
              <a:rPr lang="en-US" sz="1200" b="0" i="0" kern="1200">
                <a:solidFill>
                  <a:schemeClr val="tx1"/>
                </a:solidFill>
                <a:effectLst/>
                <a:latin typeface="+mn-lt"/>
                <a:ea typeface="+mn-ea"/>
                <a:cs typeface="+mn-cs"/>
              </a:rPr>
              <a:t>How is your life like a “church” of God today? </a:t>
            </a:r>
          </a:p>
          <a:p>
            <a:pPr rtl="0" fontAlgn="base"/>
            <a:r>
              <a:rPr lang="en-US" sz="1200" b="0" i="0" kern="1200">
                <a:solidFill>
                  <a:schemeClr val="tx1"/>
                </a:solidFill>
                <a:effectLst/>
                <a:latin typeface="+mn-lt"/>
                <a:ea typeface="+mn-ea"/>
                <a:cs typeface="+mn-cs"/>
              </a:rPr>
              <a:t>Give 2–3 minutes of silence; then invite volunteers to share.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Invite students to talk to God in their own words, using these prompts:</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Thank you, God, for the people who built and cared for St Patrick’s Cathedral.  </a:t>
            </a:r>
          </a:p>
          <a:p>
            <a:pPr rtl="0" fontAlgn="base"/>
            <a:r>
              <a:rPr lang="en-US" sz="1200" b="0" i="0" kern="1200">
                <a:solidFill>
                  <a:schemeClr val="tx1"/>
                </a:solidFill>
                <a:effectLst/>
                <a:latin typeface="+mn-lt"/>
                <a:ea typeface="+mn-ea"/>
                <a:cs typeface="+mn-cs"/>
              </a:rPr>
              <a:t>Help me build kindness and love in my school community, like a living part of your Church. </a:t>
            </a:r>
          </a:p>
          <a:p>
            <a:pPr rtl="0" fontAlgn="base"/>
            <a:r>
              <a:rPr lang="en-US" sz="1200" b="0" i="0" kern="1200">
                <a:solidFill>
                  <a:schemeClr val="tx1"/>
                </a:solidFill>
                <a:effectLst/>
                <a:latin typeface="+mn-lt"/>
                <a:ea typeface="+mn-ea"/>
                <a:cs typeface="+mn-cs"/>
              </a:rPr>
              <a:t>Guide me to be a person who brings peace, just like Jesus promised Peter and the apostles. </a:t>
            </a:r>
          </a:p>
          <a:p>
            <a:pPr rtl="0" fontAlgn="base"/>
            <a:r>
              <a:rPr lang="en-US" sz="1200" b="1" i="0" kern="1200">
                <a:solidFill>
                  <a:schemeClr val="tx1"/>
                </a:solidFill>
                <a:effectLst/>
                <a:latin typeface="+mn-lt"/>
                <a:ea typeface="+mn-ea"/>
                <a:cs typeface="+mn-cs"/>
              </a:rPr>
              <a:t>Ask them to imagine standing inside St Patrick’s Cathedral (real or in their mind’s eye):</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The tall spires reaching to the sky;  </a:t>
            </a:r>
          </a:p>
          <a:p>
            <a:pPr rtl="0" fontAlgn="base"/>
            <a:r>
              <a:rPr lang="en-US" sz="1200" b="0" i="0" kern="1200">
                <a:solidFill>
                  <a:schemeClr val="tx1"/>
                </a:solidFill>
                <a:effectLst/>
                <a:latin typeface="+mn-lt"/>
                <a:ea typeface="+mn-ea"/>
                <a:cs typeface="+mn-cs"/>
              </a:rPr>
              <a:t>The quiet hush as people pray;  </a:t>
            </a:r>
          </a:p>
          <a:p>
            <a:pPr rtl="0" fontAlgn="base"/>
            <a:r>
              <a:rPr lang="en-US" sz="1200" b="0" i="0" kern="1200">
                <a:solidFill>
                  <a:schemeClr val="tx1"/>
                </a:solidFill>
                <a:effectLst/>
                <a:latin typeface="+mn-lt"/>
                <a:ea typeface="+mn-ea"/>
                <a:cs typeface="+mn-cs"/>
              </a:rPr>
              <a:t>The light through stained glass;  </a:t>
            </a:r>
          </a:p>
          <a:p>
            <a:pPr rtl="0" fontAlgn="base"/>
            <a:r>
              <a:rPr lang="en-US" sz="1200" b="0" i="0" kern="1200">
                <a:solidFill>
                  <a:schemeClr val="tx1"/>
                </a:solidFill>
                <a:effectLst/>
                <a:latin typeface="+mn-lt"/>
                <a:ea typeface="+mn-ea"/>
                <a:cs typeface="+mn-cs"/>
              </a:rPr>
              <a:t>Reflect silently: How does God feel close to you when you think about this place where people gather to worship? </a:t>
            </a:r>
          </a:p>
          <a:p>
            <a:pPr rtl="0" fontAlgn="base"/>
            <a:r>
              <a:rPr lang="en-US" sz="1200" b="0" i="0" kern="1200">
                <a:solidFill>
                  <a:schemeClr val="tx1"/>
                </a:solidFill>
                <a:effectLst/>
                <a:latin typeface="+mn-lt"/>
                <a:ea typeface="+mn-ea"/>
                <a:cs typeface="+mn-cs"/>
              </a:rPr>
              <a:t> </a:t>
            </a:r>
          </a:p>
          <a:p>
            <a:pPr rtl="0" fontAlgn="base"/>
            <a:r>
              <a:rPr lang="en-US" sz="1200" b="1" i="0" kern="1200">
                <a:solidFill>
                  <a:schemeClr val="tx1"/>
                </a:solidFill>
                <a:effectLst/>
                <a:latin typeface="+mn-lt"/>
                <a:ea typeface="+mn-ea"/>
                <a:cs typeface="+mn-cs"/>
              </a:rPr>
              <a:t>Prayer: </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God of our hearts and our Church, as you called Peter to build your Church,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call me to build kindness, faith and love in my life. May I see your presence in places of worship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and also in my home and school. </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Amen. </a:t>
            </a:r>
          </a:p>
          <a:p>
            <a:endParaRPr lang="en-AU"/>
          </a:p>
        </p:txBody>
      </p:sp>
      <p:sp>
        <p:nvSpPr>
          <p:cNvPr id="4" name="Slide Number Placeholder 3"/>
          <p:cNvSpPr>
            <a:spLocks noGrp="1"/>
          </p:cNvSpPr>
          <p:nvPr>
            <p:ph type="sldNum" sz="quarter" idx="5"/>
          </p:nvPr>
        </p:nvSpPr>
        <p:spPr/>
        <p:txBody>
          <a:bodyPr/>
          <a:lstStyle/>
          <a:p>
            <a:fld id="{0B5B6F5E-1E32-DF48-8E15-5055C78C7EC5}" type="slidenum">
              <a:rPr lang="en-US" smtClean="0"/>
              <a:t>8</a:t>
            </a:fld>
            <a:endParaRPr lang="en-US"/>
          </a:p>
        </p:txBody>
      </p:sp>
    </p:spTree>
    <p:extLst>
      <p:ext uri="{BB962C8B-B14F-4D97-AF65-F5344CB8AC3E}">
        <p14:creationId xmlns:p14="http://schemas.microsoft.com/office/powerpoint/2010/main" val="106492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ACD49-70A0-006F-882A-324D541896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EC6A9-54D6-A021-B623-653D3D49E2E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334EDD0-71BA-4327-2F11-01B3C6D677A2}"/>
              </a:ext>
            </a:extLst>
          </p:cNvPr>
          <p:cNvSpPr>
            <a:spLocks noGrp="1"/>
          </p:cNvSpPr>
          <p:nvPr>
            <p:ph type="body" idx="1"/>
          </p:nvPr>
        </p:nvSpPr>
        <p:spPr/>
        <p:txBody>
          <a:bodyPr/>
          <a:lstStyle/>
          <a:p>
            <a:pPr rtl="0" fontAlgn="base"/>
            <a:r>
              <a:rPr lang="en-US" sz="1200" b="1" i="0" kern="1200">
                <a:solidFill>
                  <a:schemeClr val="tx1"/>
                </a:solidFill>
                <a:effectLst/>
                <a:latin typeface="+mn-lt"/>
                <a:ea typeface="+mn-ea"/>
                <a:cs typeface="+mn-cs"/>
              </a:rPr>
              <a:t>Steps for Visio Divina</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Place your image in front of you.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Close your eyes and invite God into your prayer.</a:t>
            </a:r>
            <a:r>
              <a:rPr lang="en-US" sz="1200" b="0" i="0" kern="1200">
                <a:solidFill>
                  <a:schemeClr val="tx1"/>
                </a:solidFill>
                <a:effectLst/>
                <a:latin typeface="+mn-lt"/>
                <a:ea typeface="+mn-ea"/>
                <a:cs typeface="+mn-cs"/>
              </a:rPr>
              <a:t> </a:t>
            </a:r>
          </a:p>
          <a:p>
            <a:pPr rtl="0" fontAlgn="base"/>
            <a:r>
              <a:rPr lang="en-US" sz="1200" b="1" i="0" u="none" strike="noStrike" kern="1200">
                <a:solidFill>
                  <a:schemeClr val="tx1"/>
                </a:solidFill>
                <a:effectLst/>
                <a:latin typeface="+mn-lt"/>
                <a:ea typeface="+mn-ea"/>
                <a:cs typeface="+mn-cs"/>
              </a:rPr>
              <a:t>Prepare yourself for prayer</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Close your eyes</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Breathe and clear your mind.</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Ask the Holy Spirit to quieten your heart and mind</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Sit comfortably with the image before your eyes</a:t>
            </a:r>
            <a:r>
              <a:rPr lang="en-US" sz="1200" b="0" i="0" kern="1200">
                <a:solidFill>
                  <a:schemeClr val="tx1"/>
                </a:solidFill>
                <a:effectLst/>
                <a:latin typeface="+mn-lt"/>
                <a:ea typeface="+mn-ea"/>
                <a:cs typeface="+mn-cs"/>
              </a:rPr>
              <a:t> </a:t>
            </a:r>
          </a:p>
          <a:p>
            <a:pPr rtl="0" fontAlgn="base"/>
            <a:r>
              <a:rPr lang="en-US" sz="1200" b="1" i="0" u="none" strike="noStrike" kern="1200">
                <a:solidFill>
                  <a:schemeClr val="tx1"/>
                </a:solidFill>
                <a:effectLst/>
                <a:latin typeface="+mn-lt"/>
                <a:ea typeface="+mn-ea"/>
                <a:cs typeface="+mn-cs"/>
              </a:rPr>
              <a:t>Lectio (reading)</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“Read” what is in the image or has been “written” in the icon.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What part of the image are you first drawn to?</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Focus on just this part of the image and name it.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Close your eyes and see this part of the image in your mind</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Open your eyes and look at the whole image – notice the </a:t>
            </a:r>
            <a:r>
              <a:rPr lang="en-US" sz="1200" b="0" i="0" u="none" strike="noStrike" kern="1200" err="1">
                <a:solidFill>
                  <a:schemeClr val="tx1"/>
                </a:solidFill>
                <a:effectLst/>
                <a:latin typeface="+mn-lt"/>
                <a:ea typeface="+mn-ea"/>
                <a:cs typeface="+mn-cs"/>
              </a:rPr>
              <a:t>colours</a:t>
            </a:r>
            <a:r>
              <a:rPr lang="en-US" sz="1200" b="0" i="0" u="none" strike="noStrike" kern="1200">
                <a:solidFill>
                  <a:schemeClr val="tx1"/>
                </a:solidFill>
                <a:effectLst/>
                <a:latin typeface="+mn-lt"/>
                <a:ea typeface="+mn-ea"/>
                <a:cs typeface="+mn-cs"/>
              </a:rPr>
              <a:t>, texture, lines, shapes, images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What aspect of this image is speaking to you?</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Close and rest your eyes a moment</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 </a:t>
            </a:r>
          </a:p>
          <a:p>
            <a:pPr rtl="0" fontAlgn="base"/>
            <a:r>
              <a:rPr lang="en-US" sz="1200" b="1" i="0" u="none" strike="noStrike" kern="1200" err="1">
                <a:solidFill>
                  <a:schemeClr val="tx1"/>
                </a:solidFill>
                <a:effectLst/>
                <a:latin typeface="+mn-lt"/>
                <a:ea typeface="+mn-ea"/>
                <a:cs typeface="+mn-cs"/>
              </a:rPr>
              <a:t>Meditatio</a:t>
            </a:r>
            <a:r>
              <a:rPr lang="en-US" sz="1200" b="1" i="0" u="none" strike="noStrike" kern="1200">
                <a:solidFill>
                  <a:schemeClr val="tx1"/>
                </a:solidFill>
                <a:effectLst/>
                <a:latin typeface="+mn-lt"/>
                <a:ea typeface="+mn-ea"/>
                <a:cs typeface="+mn-cs"/>
              </a:rPr>
              <a:t> (meditation).</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Engage your intellect and emotions. Seek to understand what God might be saying to you in this artwork.</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Ask yourself questions about the artwork.</a:t>
            </a:r>
            <a:r>
              <a:rPr lang="en-US" sz="1200" b="0" i="0" kern="1200">
                <a:solidFill>
                  <a:schemeClr val="tx1"/>
                </a:solidFill>
                <a:effectLst/>
                <a:latin typeface="+mn-lt"/>
                <a:ea typeface="+mn-ea"/>
                <a:cs typeface="+mn-cs"/>
              </a:rPr>
              <a:t> </a:t>
            </a:r>
          </a:p>
          <a:p>
            <a:pPr rtl="0" fontAlgn="base"/>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Let your eyes gaze at the whole image. See it all.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What emotions does the image evoke in you?</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What does the image stir up or bring forth for you?</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What hooks you? What shimmers?</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What thoughts are coming to mind? Does it remind you of certain experiences, people or issues in your life?</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Imagine yourself in this artwork: what do you see, experience from this perspective?</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How does this image illuminate your relationship with others, the world, and God?</a:t>
            </a:r>
            <a:r>
              <a:rPr lang="en-US" sz="1200" b="0" i="0" kern="1200">
                <a:solidFill>
                  <a:schemeClr val="tx1"/>
                </a:solidFill>
                <a:effectLst/>
                <a:latin typeface="+mn-lt"/>
                <a:ea typeface="+mn-ea"/>
                <a:cs typeface="+mn-cs"/>
              </a:rPr>
              <a:t> </a:t>
            </a:r>
          </a:p>
          <a:p>
            <a:pPr rtl="0" fontAlgn="base"/>
            <a:r>
              <a:rPr lang="en-US" sz="1200" b="1" i="0" u="none" strike="noStrike" kern="1200" err="1">
                <a:solidFill>
                  <a:schemeClr val="tx1"/>
                </a:solidFill>
                <a:effectLst/>
                <a:latin typeface="+mn-lt"/>
                <a:ea typeface="+mn-ea"/>
                <a:cs typeface="+mn-cs"/>
              </a:rPr>
              <a:t>Oratio</a:t>
            </a:r>
            <a:r>
              <a:rPr lang="en-US" sz="1200" b="1" i="0" u="none" strike="noStrike" kern="1200">
                <a:solidFill>
                  <a:schemeClr val="tx1"/>
                </a:solidFill>
                <a:effectLst/>
                <a:latin typeface="+mn-lt"/>
                <a:ea typeface="+mn-ea"/>
                <a:cs typeface="+mn-cs"/>
              </a:rPr>
              <a:t> (prayer)</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Respond to what you are thinking and feeling. Have an open conversation with God about these thoughts and emotions and what they mean in your life.</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Respond in a prayer form that reflects how you are thinking and feeling (e.g. if you are feeling grateful, respond with a prayer of thanksgiving; if you are feeling in need of help or support, a prayer of petition, etc.)</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Try to sum up the main gist of your conversation with God</a:t>
            </a:r>
            <a:r>
              <a:rPr lang="en-US" sz="1200" b="0" i="0" kern="1200">
                <a:solidFill>
                  <a:schemeClr val="tx1"/>
                </a:solidFill>
                <a:effectLst/>
                <a:latin typeface="+mn-lt"/>
                <a:ea typeface="+mn-ea"/>
                <a:cs typeface="+mn-cs"/>
              </a:rPr>
              <a:t> </a:t>
            </a:r>
          </a:p>
          <a:p>
            <a:pPr rtl="0" fontAlgn="base"/>
            <a:r>
              <a:rPr lang="en-US" sz="1200" b="1" i="0" u="none" strike="noStrike" kern="1200" err="1">
                <a:solidFill>
                  <a:schemeClr val="tx1"/>
                </a:solidFill>
                <a:effectLst/>
                <a:latin typeface="+mn-lt"/>
                <a:ea typeface="+mn-ea"/>
                <a:cs typeface="+mn-cs"/>
              </a:rPr>
              <a:t>Contemplatio</a:t>
            </a:r>
            <a:r>
              <a:rPr lang="en-US" sz="1200" b="1" i="0" u="none" strike="noStrike" kern="1200">
                <a:solidFill>
                  <a:schemeClr val="tx1"/>
                </a:solidFill>
                <a:effectLst/>
                <a:latin typeface="+mn-lt"/>
                <a:ea typeface="+mn-ea"/>
                <a:cs typeface="+mn-cs"/>
              </a:rPr>
              <a:t> (contemplation)</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Open your eyes and gaze at the image.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Rest in the silent presence of God.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Block out all distractions and simply “be” with God.</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What is God saying to you today through this image?</a:t>
            </a:r>
            <a:r>
              <a:rPr lang="en-US" sz="1200" b="0" i="0" kern="1200">
                <a:solidFill>
                  <a:schemeClr val="tx1"/>
                </a:solidFill>
                <a:effectLst/>
                <a:latin typeface="+mn-lt"/>
                <a:ea typeface="+mn-ea"/>
                <a:cs typeface="+mn-cs"/>
              </a:rPr>
              <a:t> </a:t>
            </a:r>
          </a:p>
          <a:p>
            <a:pPr rtl="0" fontAlgn="base"/>
            <a:r>
              <a:rPr lang="en-US" sz="1200" b="1" i="0" u="none" strike="noStrike" kern="1200" err="1">
                <a:solidFill>
                  <a:schemeClr val="tx1"/>
                </a:solidFill>
                <a:effectLst/>
                <a:latin typeface="+mn-lt"/>
                <a:ea typeface="+mn-ea"/>
                <a:cs typeface="+mn-cs"/>
              </a:rPr>
              <a:t>Actio</a:t>
            </a:r>
            <a:r>
              <a:rPr lang="en-US" sz="1200" b="1" i="0" u="none" strike="noStrike" kern="1200">
                <a:solidFill>
                  <a:schemeClr val="tx1"/>
                </a:solidFill>
                <a:effectLst/>
                <a:latin typeface="+mn-lt"/>
                <a:ea typeface="+mn-ea"/>
                <a:cs typeface="+mn-cs"/>
              </a:rPr>
              <a:t> (action).</a:t>
            </a:r>
            <a:r>
              <a:rPr lang="en-US"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This is a time to respond to the experience of being touched by God through the image and through God’s presence. </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Did this experience of prayer open up a new awareness of who you are called to be and what you are called to do?</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Has it sparked a conviction to change?</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What is God asking me to do or to do differently in my life?</a:t>
            </a:r>
            <a:r>
              <a:rPr lang="en-US" sz="1200" b="0" i="0" kern="1200">
                <a:solidFill>
                  <a:schemeClr val="tx1"/>
                </a:solidFill>
                <a:effectLst/>
                <a:latin typeface="+mn-lt"/>
                <a:ea typeface="+mn-ea"/>
                <a:cs typeface="+mn-cs"/>
              </a:rPr>
              <a:t> </a:t>
            </a:r>
          </a:p>
          <a:p>
            <a:pPr rtl="0" fontAlgn="base"/>
            <a:r>
              <a:rPr lang="en-US" sz="1200" b="0" i="0" u="none" strike="noStrike" kern="1200">
                <a:solidFill>
                  <a:schemeClr val="tx1"/>
                </a:solidFill>
                <a:effectLst/>
                <a:latin typeface="+mn-lt"/>
                <a:ea typeface="+mn-ea"/>
                <a:cs typeface="+mn-cs"/>
              </a:rPr>
              <a:t>What steps can I take to implement this?</a:t>
            </a:r>
            <a:endParaRPr lang="en-US"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353EBB3-AC7C-EBCC-4DBA-D20D32C6206D}"/>
              </a:ext>
            </a:extLst>
          </p:cNvPr>
          <p:cNvSpPr>
            <a:spLocks noGrp="1"/>
          </p:cNvSpPr>
          <p:nvPr>
            <p:ph type="sldNum" sz="quarter" idx="5"/>
          </p:nvPr>
        </p:nvSpPr>
        <p:spPr/>
        <p:txBody>
          <a:bodyPr/>
          <a:lstStyle/>
          <a:p>
            <a:fld id="{0B5B6F5E-1E32-DF48-8E15-5055C78C7EC5}" type="slidenum">
              <a:rPr lang="en-US" smtClean="0"/>
              <a:t>9</a:t>
            </a:fld>
            <a:endParaRPr lang="en-US"/>
          </a:p>
        </p:txBody>
      </p:sp>
    </p:spTree>
    <p:extLst>
      <p:ext uri="{BB962C8B-B14F-4D97-AF65-F5344CB8AC3E}">
        <p14:creationId xmlns:p14="http://schemas.microsoft.com/office/powerpoint/2010/main" val="2592057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B223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3D1E02-F330-DCAD-30EA-3A26208F16CB}"/>
              </a:ext>
            </a:extLst>
          </p:cNvPr>
          <p:cNvPicPr>
            <a:picLocks noChangeAspect="1"/>
          </p:cNvPicPr>
          <p:nvPr userDrawn="1"/>
        </p:nvPicPr>
        <p:blipFill>
          <a:blip r:embed="rId2"/>
          <a:stretch>
            <a:fillRect/>
          </a:stretch>
        </p:blipFill>
        <p:spPr>
          <a:xfrm>
            <a:off x="1871471" y="2146"/>
            <a:ext cx="7272529" cy="5141354"/>
          </a:xfrm>
          <a:prstGeom prst="rect">
            <a:avLst/>
          </a:prstGeom>
        </p:spPr>
      </p:pic>
      <p:sp>
        <p:nvSpPr>
          <p:cNvPr id="16" name="Title 1"/>
          <p:cNvSpPr>
            <a:spLocks noGrp="1"/>
          </p:cNvSpPr>
          <p:nvPr>
            <p:ph type="ctrTitle" hasCustomPrompt="1"/>
          </p:nvPr>
        </p:nvSpPr>
        <p:spPr>
          <a:xfrm>
            <a:off x="1667727" y="1540725"/>
            <a:ext cx="6663473" cy="556997"/>
          </a:xfrm>
          <a:prstGeom prst="rect">
            <a:avLst/>
          </a:prstGeom>
        </p:spPr>
        <p:txBody>
          <a:bodyPr lIns="0" tIns="0" rIns="0" bIns="0" anchor="t" anchorCtr="0">
            <a:noAutofit/>
          </a:bodyPr>
          <a:lstStyle>
            <a:lvl1pPr algn="l">
              <a:defRPr sz="2800" b="0" cap="none" baseline="0">
                <a:solidFill>
                  <a:srgbClr val="FFDF00"/>
                </a:solidFill>
              </a:defRPr>
            </a:lvl1pPr>
          </a:lstStyle>
          <a:p>
            <a:r>
              <a:rPr lang="en-AU"/>
              <a:t>Click to add title </a:t>
            </a:r>
            <a:endParaRPr lang="en-US"/>
          </a:p>
        </p:txBody>
      </p:sp>
      <p:sp>
        <p:nvSpPr>
          <p:cNvPr id="17" name="Subtitle 2"/>
          <p:cNvSpPr>
            <a:spLocks noGrp="1"/>
          </p:cNvSpPr>
          <p:nvPr>
            <p:ph type="subTitle" idx="1"/>
          </p:nvPr>
        </p:nvSpPr>
        <p:spPr>
          <a:xfrm>
            <a:off x="1667727" y="2097722"/>
            <a:ext cx="6663473" cy="694475"/>
          </a:xfrm>
          <a:prstGeom prst="rect">
            <a:avLst/>
          </a:prstGeom>
        </p:spPr>
        <p:txBody>
          <a:bodyPr lIns="0" tIns="0" rIns="0" bIns="0">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C893193C-BDB2-0B4D-AB75-D80B88244756}"/>
              </a:ext>
            </a:extLst>
          </p:cNvPr>
          <p:cNvSpPr>
            <a:spLocks noGrp="1"/>
          </p:cNvSpPr>
          <p:nvPr>
            <p:ph type="body" sz="quarter" idx="10" hasCustomPrompt="1"/>
          </p:nvPr>
        </p:nvSpPr>
        <p:spPr>
          <a:xfrm>
            <a:off x="643258" y="4845884"/>
            <a:ext cx="2255837" cy="153888"/>
          </a:xfrm>
          <a:prstGeom prst="rect">
            <a:avLst/>
          </a:prstGeom>
        </p:spPr>
        <p:txBody>
          <a:bodyPr lIns="0" tIns="0" rIns="0" bIns="0"/>
          <a:lstStyle>
            <a:lvl1pPr>
              <a:lnSpc>
                <a:spcPct val="100000"/>
              </a:lnSpc>
              <a:defRPr lang="en-AU" sz="1000" b="0" i="0" u="none" strike="noStrike" smtClean="0">
                <a:solidFill>
                  <a:schemeClr val="bg1"/>
                </a:solidFill>
                <a:effectLst/>
                <a:latin typeface="+mj-lt"/>
              </a:defRPr>
            </a:lvl1pPr>
          </a:lstStyle>
          <a:p>
            <a:pPr lvl="0"/>
            <a:r>
              <a:rPr lang="en-GB"/>
              <a:t>Content Manager Doc No</a:t>
            </a:r>
            <a:endParaRPr lang="en-US"/>
          </a:p>
        </p:txBody>
      </p:sp>
      <p:pic>
        <p:nvPicPr>
          <p:cNvPr id="7" name="Picture 6" descr="A picture containing text&#10;&#10;Description automatically generated">
            <a:extLst>
              <a:ext uri="{FF2B5EF4-FFF2-40B4-BE49-F238E27FC236}">
                <a16:creationId xmlns:a16="http://schemas.microsoft.com/office/drawing/2014/main" id="{B8D9F429-96C9-3D7E-DC26-9CC450C0CCEF}"/>
              </a:ext>
            </a:extLst>
          </p:cNvPr>
          <p:cNvPicPr>
            <a:picLocks noChangeAspect="1"/>
          </p:cNvPicPr>
          <p:nvPr userDrawn="1"/>
        </p:nvPicPr>
        <p:blipFill>
          <a:blip r:embed="rId3"/>
          <a:stretch>
            <a:fillRect/>
          </a:stretch>
        </p:blipFill>
        <p:spPr>
          <a:xfrm>
            <a:off x="575662" y="421428"/>
            <a:ext cx="4765404" cy="670135"/>
          </a:xfrm>
          <a:prstGeom prst="rect">
            <a:avLst/>
          </a:prstGeom>
        </p:spPr>
      </p:pic>
      <p:sp>
        <p:nvSpPr>
          <p:cNvPr id="4" name="Picture Placeholder 10">
            <a:extLst>
              <a:ext uri="{FF2B5EF4-FFF2-40B4-BE49-F238E27FC236}">
                <a16:creationId xmlns:a16="http://schemas.microsoft.com/office/drawing/2014/main" id="{F793E84F-D66D-A4E5-FB27-C614A4B59E2A}"/>
              </a:ext>
            </a:extLst>
          </p:cNvPr>
          <p:cNvSpPr>
            <a:spLocks noGrp="1"/>
          </p:cNvSpPr>
          <p:nvPr>
            <p:ph type="pic" sz="quarter" idx="13" hasCustomPrompt="1"/>
          </p:nvPr>
        </p:nvSpPr>
        <p:spPr>
          <a:xfrm>
            <a:off x="4813069" y="2883810"/>
            <a:ext cx="4337938" cy="2257544"/>
          </a:xfrm>
          <a:custGeom>
            <a:avLst/>
            <a:gdLst>
              <a:gd name="connsiteX0" fmla="*/ 677876 w 4486275"/>
              <a:gd name="connsiteY0" fmla="*/ 0 h 2257544"/>
              <a:gd name="connsiteX1" fmla="*/ 4486275 w 4486275"/>
              <a:gd name="connsiteY1" fmla="*/ 0 h 2257544"/>
              <a:gd name="connsiteX2" fmla="*/ 4486274 w 4486275"/>
              <a:gd name="connsiteY2" fmla="*/ 2257544 h 2257544"/>
              <a:gd name="connsiteX3" fmla="*/ 0 w 4486275"/>
              <a:gd name="connsiteY3" fmla="*/ 2257544 h 2257544"/>
              <a:gd name="connsiteX4" fmla="*/ 0 w 4486275"/>
              <a:gd name="connsiteY4" fmla="*/ 677876 h 2257544"/>
              <a:gd name="connsiteX5" fmla="*/ 677876 w 4486275"/>
              <a:gd name="connsiteY5" fmla="*/ 0 h 225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6275" h="2257544">
                <a:moveTo>
                  <a:pt x="677876" y="0"/>
                </a:moveTo>
                <a:lnTo>
                  <a:pt x="4486275" y="0"/>
                </a:lnTo>
                <a:lnTo>
                  <a:pt x="4486274" y="2257544"/>
                </a:lnTo>
                <a:lnTo>
                  <a:pt x="0" y="2257544"/>
                </a:lnTo>
                <a:lnTo>
                  <a:pt x="0" y="677876"/>
                </a:lnTo>
                <a:cubicBezTo>
                  <a:pt x="0" y="303495"/>
                  <a:pt x="303495" y="0"/>
                  <a:pt x="677876" y="0"/>
                </a:cubicBezTo>
                <a:close/>
              </a:path>
            </a:pathLst>
          </a:custGeom>
          <a:noFill/>
          <a:ln>
            <a:noFill/>
          </a:ln>
        </p:spPr>
        <p:txBody>
          <a:bodyPr wrap="square">
            <a:noAutofit/>
          </a:bodyPr>
          <a:lstStyle>
            <a:lvl1pPr marL="0" indent="0" algn="ctr">
              <a:buNone/>
              <a:defRPr sz="1600">
                <a:solidFill>
                  <a:schemeClr val="bg1"/>
                </a:solidFill>
              </a:defRPr>
            </a:lvl1pPr>
          </a:lstStyle>
          <a:p>
            <a:r>
              <a:rPr lang="en-US"/>
              <a:t>Click icon to insert picture (optional)</a:t>
            </a:r>
          </a:p>
        </p:txBody>
      </p:sp>
    </p:spTree>
    <p:extLst>
      <p:ext uri="{BB962C8B-B14F-4D97-AF65-F5344CB8AC3E}">
        <p14:creationId xmlns:p14="http://schemas.microsoft.com/office/powerpoint/2010/main" val="5994293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 title slide cyan">
    <p:bg>
      <p:bgPr>
        <a:solidFill>
          <a:srgbClr val="0B223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B79CE8-0CDB-38D8-9900-1188A89D47FF}"/>
              </a:ext>
            </a:extLst>
          </p:cNvPr>
          <p:cNvSpPr>
            <a:spLocks noGrp="1"/>
          </p:cNvSpPr>
          <p:nvPr>
            <p:ph type="ctrTitle" hasCustomPrompt="1"/>
          </p:nvPr>
        </p:nvSpPr>
        <p:spPr>
          <a:xfrm>
            <a:off x="575528" y="507792"/>
            <a:ext cx="3750940" cy="592876"/>
          </a:xfrm>
          <a:prstGeom prst="rect">
            <a:avLst/>
          </a:prstGeom>
        </p:spPr>
        <p:txBody>
          <a:bodyPr lIns="0" tIns="0" rIns="0" bIns="0" anchor="t" anchorCtr="0">
            <a:noAutofit/>
          </a:bodyPr>
          <a:lstStyle>
            <a:lvl1pPr algn="l">
              <a:defRPr sz="2800" b="0" cap="none" baseline="0">
                <a:solidFill>
                  <a:srgbClr val="FFDF00"/>
                </a:solidFill>
              </a:defRPr>
            </a:lvl1pPr>
          </a:lstStyle>
          <a:p>
            <a:r>
              <a:rPr lang="en-AU"/>
              <a:t>Click to add title </a:t>
            </a:r>
            <a:endParaRPr lang="en-US"/>
          </a:p>
        </p:txBody>
      </p:sp>
      <p:sp>
        <p:nvSpPr>
          <p:cNvPr id="6" name="Text Placeholder 2">
            <a:extLst>
              <a:ext uri="{FF2B5EF4-FFF2-40B4-BE49-F238E27FC236}">
                <a16:creationId xmlns:a16="http://schemas.microsoft.com/office/drawing/2014/main" id="{732926BC-3737-FBF0-F8D8-B92C8DFFE9B4}"/>
              </a:ext>
            </a:extLst>
          </p:cNvPr>
          <p:cNvSpPr>
            <a:spLocks noGrp="1"/>
          </p:cNvSpPr>
          <p:nvPr>
            <p:ph type="body" sz="quarter" idx="11"/>
          </p:nvPr>
        </p:nvSpPr>
        <p:spPr>
          <a:xfrm>
            <a:off x="617863" y="1286933"/>
            <a:ext cx="3750940" cy="3348775"/>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chemeClr val="bg1"/>
                </a:solidFill>
              </a:defRPr>
            </a:lvl1pPr>
            <a:lvl2pPr marL="490538" indent="-220663">
              <a:lnSpc>
                <a:spcPct val="100000"/>
              </a:lnSpc>
              <a:spcBef>
                <a:spcPts val="0"/>
              </a:spcBef>
              <a:spcAft>
                <a:spcPts val="600"/>
              </a:spcAft>
              <a:buClr>
                <a:srgbClr val="FFDF00"/>
              </a:buClr>
              <a:tabLst/>
              <a:defRPr sz="1600" baseline="0">
                <a:solidFill>
                  <a:schemeClr val="bg1"/>
                </a:solidFill>
              </a:defRPr>
            </a:lvl2pPr>
            <a:lvl3pPr>
              <a:lnSpc>
                <a:spcPct val="100000"/>
              </a:lnSpc>
              <a:spcBef>
                <a:spcPts val="0"/>
              </a:spcBef>
              <a:spcAft>
                <a:spcPts val="600"/>
              </a:spcAft>
              <a:buClr>
                <a:srgbClr val="FFDF00"/>
              </a:buClr>
              <a:defRPr sz="1600" baseline="0">
                <a:solidFill>
                  <a:schemeClr val="bg1"/>
                </a:solidFill>
              </a:defRPr>
            </a:lvl3pPr>
            <a:lvl4pPr>
              <a:lnSpc>
                <a:spcPct val="100000"/>
              </a:lnSpc>
              <a:spcBef>
                <a:spcPts val="0"/>
              </a:spcBef>
              <a:spcAft>
                <a:spcPts val="600"/>
              </a:spcAft>
              <a:defRPr sz="1600" baseline="0">
                <a:solidFill>
                  <a:schemeClr val="bg1"/>
                </a:solidFill>
              </a:defRPr>
            </a:lvl4pPr>
            <a:lvl5pPr>
              <a:lnSpc>
                <a:spcPct val="100000"/>
              </a:lnSpc>
              <a:spcBef>
                <a:spcPts val="0"/>
              </a:spcBef>
              <a:spcAft>
                <a:spcPts val="600"/>
              </a:spcAft>
              <a:defRPr sz="1600" baseline="0">
                <a:solidFill>
                  <a:schemeClr val="bg1"/>
                </a:solidFill>
              </a:defRPr>
            </a:lvl5pPr>
          </a:lstStyle>
          <a:p>
            <a:pPr lvl="0"/>
            <a:r>
              <a:rPr lang="en-GB"/>
              <a:t>Click to edit Master text styles</a:t>
            </a:r>
          </a:p>
          <a:p>
            <a:pPr lvl="1"/>
            <a:r>
              <a:rPr lang="en-GB"/>
              <a:t>Second level</a:t>
            </a:r>
          </a:p>
        </p:txBody>
      </p:sp>
      <p:pic>
        <p:nvPicPr>
          <p:cNvPr id="5" name="Picture 4">
            <a:extLst>
              <a:ext uri="{FF2B5EF4-FFF2-40B4-BE49-F238E27FC236}">
                <a16:creationId xmlns:a16="http://schemas.microsoft.com/office/drawing/2014/main" id="{218B5CE2-6883-5849-3182-E26C35B4CE61}"/>
              </a:ext>
            </a:extLst>
          </p:cNvPr>
          <p:cNvPicPr>
            <a:picLocks noChangeAspect="1"/>
          </p:cNvPicPr>
          <p:nvPr userDrawn="1"/>
        </p:nvPicPr>
        <p:blipFill>
          <a:blip r:embed="rId2"/>
          <a:stretch>
            <a:fillRect/>
          </a:stretch>
        </p:blipFill>
        <p:spPr>
          <a:xfrm>
            <a:off x="4000500" y="0"/>
            <a:ext cx="5143500" cy="5143500"/>
          </a:xfrm>
          <a:prstGeom prst="rect">
            <a:avLst/>
          </a:prstGeom>
        </p:spPr>
      </p:pic>
    </p:spTree>
    <p:extLst>
      <p:ext uri="{BB962C8B-B14F-4D97-AF65-F5344CB8AC3E}">
        <p14:creationId xmlns:p14="http://schemas.microsoft.com/office/powerpoint/2010/main" val="426385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 title slide magenta">
    <p:bg>
      <p:bgPr>
        <a:solidFill>
          <a:srgbClr val="0B223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274E06-1178-EFB4-03D2-0A0B3B814D98}"/>
              </a:ext>
            </a:extLst>
          </p:cNvPr>
          <p:cNvSpPr>
            <a:spLocks noGrp="1"/>
          </p:cNvSpPr>
          <p:nvPr>
            <p:ph type="ctrTitle" hasCustomPrompt="1"/>
          </p:nvPr>
        </p:nvSpPr>
        <p:spPr>
          <a:xfrm>
            <a:off x="575528" y="507792"/>
            <a:ext cx="3750940" cy="592876"/>
          </a:xfrm>
          <a:prstGeom prst="rect">
            <a:avLst/>
          </a:prstGeom>
        </p:spPr>
        <p:txBody>
          <a:bodyPr lIns="0" tIns="0" rIns="0" bIns="0" anchor="t" anchorCtr="0">
            <a:noAutofit/>
          </a:bodyPr>
          <a:lstStyle>
            <a:lvl1pPr algn="l">
              <a:defRPr sz="2800" b="0" cap="none" baseline="0">
                <a:solidFill>
                  <a:srgbClr val="FFDF00"/>
                </a:solidFill>
              </a:defRPr>
            </a:lvl1pPr>
          </a:lstStyle>
          <a:p>
            <a:r>
              <a:rPr lang="en-AU"/>
              <a:t>Click to add title </a:t>
            </a:r>
            <a:endParaRPr lang="en-US"/>
          </a:p>
        </p:txBody>
      </p:sp>
      <p:sp>
        <p:nvSpPr>
          <p:cNvPr id="6" name="Text Placeholder 2">
            <a:extLst>
              <a:ext uri="{FF2B5EF4-FFF2-40B4-BE49-F238E27FC236}">
                <a16:creationId xmlns:a16="http://schemas.microsoft.com/office/drawing/2014/main" id="{CBCF53C0-ECFD-E356-8585-A42678BC04E9}"/>
              </a:ext>
            </a:extLst>
          </p:cNvPr>
          <p:cNvSpPr>
            <a:spLocks noGrp="1"/>
          </p:cNvSpPr>
          <p:nvPr>
            <p:ph type="body" sz="quarter" idx="11"/>
          </p:nvPr>
        </p:nvSpPr>
        <p:spPr>
          <a:xfrm>
            <a:off x="617863" y="1286933"/>
            <a:ext cx="3750940" cy="3348775"/>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chemeClr val="bg1"/>
                </a:solidFill>
              </a:defRPr>
            </a:lvl1pPr>
            <a:lvl2pPr marL="541338" indent="-228600">
              <a:lnSpc>
                <a:spcPct val="100000"/>
              </a:lnSpc>
              <a:spcBef>
                <a:spcPts val="0"/>
              </a:spcBef>
              <a:spcAft>
                <a:spcPts val="600"/>
              </a:spcAft>
              <a:buClr>
                <a:srgbClr val="FFDF00"/>
              </a:buClr>
              <a:tabLst/>
              <a:defRPr sz="1600" baseline="0">
                <a:solidFill>
                  <a:schemeClr val="bg1"/>
                </a:solidFill>
              </a:defRPr>
            </a:lvl2pPr>
            <a:lvl3pPr>
              <a:lnSpc>
                <a:spcPct val="100000"/>
              </a:lnSpc>
              <a:spcBef>
                <a:spcPts val="0"/>
              </a:spcBef>
              <a:spcAft>
                <a:spcPts val="600"/>
              </a:spcAft>
              <a:buClr>
                <a:srgbClr val="FFDF00"/>
              </a:buClr>
              <a:defRPr sz="1600" baseline="0">
                <a:solidFill>
                  <a:schemeClr val="bg1"/>
                </a:solidFill>
              </a:defRPr>
            </a:lvl3pPr>
            <a:lvl4pPr>
              <a:lnSpc>
                <a:spcPct val="100000"/>
              </a:lnSpc>
              <a:spcBef>
                <a:spcPts val="0"/>
              </a:spcBef>
              <a:spcAft>
                <a:spcPts val="600"/>
              </a:spcAft>
              <a:defRPr sz="1600" baseline="0">
                <a:solidFill>
                  <a:schemeClr val="bg1"/>
                </a:solidFill>
              </a:defRPr>
            </a:lvl4pPr>
            <a:lvl5pPr>
              <a:lnSpc>
                <a:spcPct val="100000"/>
              </a:lnSpc>
              <a:spcBef>
                <a:spcPts val="0"/>
              </a:spcBef>
              <a:spcAft>
                <a:spcPts val="600"/>
              </a:spcAft>
              <a:defRPr sz="1600" baseline="0">
                <a:solidFill>
                  <a:schemeClr val="bg1"/>
                </a:solidFill>
              </a:defRPr>
            </a:lvl5pPr>
          </a:lstStyle>
          <a:p>
            <a:pPr lvl="0"/>
            <a:r>
              <a:rPr lang="en-GB"/>
              <a:t>Click to edit Master text styles</a:t>
            </a:r>
          </a:p>
          <a:p>
            <a:pPr lvl="1"/>
            <a:r>
              <a:rPr lang="en-GB"/>
              <a:t>Second level</a:t>
            </a:r>
          </a:p>
        </p:txBody>
      </p:sp>
      <p:pic>
        <p:nvPicPr>
          <p:cNvPr id="3" name="Picture 2">
            <a:extLst>
              <a:ext uri="{FF2B5EF4-FFF2-40B4-BE49-F238E27FC236}">
                <a16:creationId xmlns:a16="http://schemas.microsoft.com/office/drawing/2014/main" id="{3B1A5F97-C076-7495-C9E5-EED8CE539284}"/>
              </a:ext>
            </a:extLst>
          </p:cNvPr>
          <p:cNvPicPr>
            <a:picLocks noChangeAspect="1"/>
          </p:cNvPicPr>
          <p:nvPr userDrawn="1"/>
        </p:nvPicPr>
        <p:blipFill>
          <a:blip r:embed="rId2"/>
          <a:stretch>
            <a:fillRect/>
          </a:stretch>
        </p:blipFill>
        <p:spPr>
          <a:xfrm>
            <a:off x="4000500" y="0"/>
            <a:ext cx="5143500" cy="5143500"/>
          </a:xfrm>
          <a:prstGeom prst="rect">
            <a:avLst/>
          </a:prstGeom>
        </p:spPr>
      </p:pic>
    </p:spTree>
    <p:extLst>
      <p:ext uri="{BB962C8B-B14F-4D97-AF65-F5344CB8AC3E}">
        <p14:creationId xmlns:p14="http://schemas.microsoft.com/office/powerpoint/2010/main" val="167971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B223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94811B-4426-BD4A-8776-6C11CDD641EC}"/>
              </a:ext>
            </a:extLst>
          </p:cNvPr>
          <p:cNvSpPr txBox="1"/>
          <p:nvPr userDrawn="1"/>
        </p:nvSpPr>
        <p:spPr>
          <a:xfrm>
            <a:off x="1202263" y="4417559"/>
            <a:ext cx="7508878" cy="461665"/>
          </a:xfrm>
          <a:prstGeom prst="rect">
            <a:avLst/>
          </a:prstGeom>
          <a:noFill/>
        </p:spPr>
        <p:txBody>
          <a:bodyPr wrap="square" rtlCol="0" anchor="b" anchorCtr="0">
            <a:spAutoFit/>
          </a:bodyPr>
          <a:lstStyle/>
          <a:p>
            <a:pPr algn="l"/>
            <a:r>
              <a:rPr lang="en-GB" sz="1200">
                <a:solidFill>
                  <a:schemeClr val="tx1"/>
                </a:solidFill>
              </a:rPr>
              <a:t>James </a:t>
            </a:r>
            <a:r>
              <a:rPr lang="en-GB" sz="1200" err="1">
                <a:solidFill>
                  <a:schemeClr val="tx1"/>
                </a:solidFill>
              </a:rPr>
              <a:t>Goold</a:t>
            </a:r>
            <a:r>
              <a:rPr lang="en-GB" sz="1200">
                <a:solidFill>
                  <a:schemeClr val="tx1"/>
                </a:solidFill>
              </a:rPr>
              <a:t> House, 228 Victoria Parade, East Melbourne VIC 3002 </a:t>
            </a:r>
          </a:p>
          <a:p>
            <a:pPr algn="l"/>
            <a:r>
              <a:rPr lang="en-GB" sz="1200">
                <a:solidFill>
                  <a:schemeClr val="tx1"/>
                </a:solidFill>
              </a:rPr>
              <a:t>T: +61 3 9267 0228  E: </a:t>
            </a:r>
            <a:r>
              <a:rPr lang="en-GB" sz="1200" err="1">
                <a:solidFill>
                  <a:schemeClr val="tx1"/>
                </a:solidFill>
              </a:rPr>
              <a:t>execdirector@macs.vic.edu.au</a:t>
            </a:r>
            <a:r>
              <a:rPr lang="en-GB" sz="1200">
                <a:solidFill>
                  <a:schemeClr val="tx1"/>
                </a:solidFill>
              </a:rPr>
              <a:t>  </a:t>
            </a:r>
            <a:r>
              <a:rPr lang="en-GB" sz="1200" b="1" err="1">
                <a:solidFill>
                  <a:srgbClr val="FFDF00"/>
                </a:solidFill>
              </a:rPr>
              <a:t>www.macs.vic.edu.au</a:t>
            </a:r>
            <a:endParaRPr lang="en-GB" sz="1200" b="1">
              <a:solidFill>
                <a:srgbClr val="FFDF00"/>
              </a:solidFill>
            </a:endParaRPr>
          </a:p>
        </p:txBody>
      </p:sp>
      <p:pic>
        <p:nvPicPr>
          <p:cNvPr id="3" name="Picture 2" descr="A picture containing text&#10;&#10;Description automatically generated">
            <a:extLst>
              <a:ext uri="{FF2B5EF4-FFF2-40B4-BE49-F238E27FC236}">
                <a16:creationId xmlns:a16="http://schemas.microsoft.com/office/drawing/2014/main" id="{C52CF6E1-0794-7C93-8B48-BD982DDC704D}"/>
              </a:ext>
            </a:extLst>
          </p:cNvPr>
          <p:cNvPicPr>
            <a:picLocks noChangeAspect="1"/>
          </p:cNvPicPr>
          <p:nvPr userDrawn="1"/>
        </p:nvPicPr>
        <p:blipFill>
          <a:blip r:embed="rId2"/>
          <a:stretch>
            <a:fillRect/>
          </a:stretch>
        </p:blipFill>
        <p:spPr>
          <a:xfrm>
            <a:off x="550261" y="3745631"/>
            <a:ext cx="3282951" cy="461665"/>
          </a:xfrm>
          <a:prstGeom prst="rect">
            <a:avLst/>
          </a:prstGeom>
        </p:spPr>
      </p:pic>
    </p:spTree>
    <p:extLst>
      <p:ext uri="{BB962C8B-B14F-4D97-AF65-F5344CB8AC3E}">
        <p14:creationId xmlns:p14="http://schemas.microsoft.com/office/powerpoint/2010/main" val="8683515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rgbClr val="0B223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23BB0E-651D-2378-017F-159E2045AA20}"/>
              </a:ext>
            </a:extLst>
          </p:cNvPr>
          <p:cNvPicPr>
            <a:picLocks noChangeAspect="1"/>
          </p:cNvPicPr>
          <p:nvPr userDrawn="1"/>
        </p:nvPicPr>
        <p:blipFill>
          <a:blip r:embed="rId2"/>
          <a:stretch>
            <a:fillRect/>
          </a:stretch>
        </p:blipFill>
        <p:spPr>
          <a:xfrm>
            <a:off x="1871471" y="2146"/>
            <a:ext cx="7272529" cy="5141354"/>
          </a:xfrm>
          <a:prstGeom prst="rect">
            <a:avLst/>
          </a:prstGeom>
        </p:spPr>
      </p:pic>
      <p:pic>
        <p:nvPicPr>
          <p:cNvPr id="4" name="Picture 3">
            <a:extLst>
              <a:ext uri="{FF2B5EF4-FFF2-40B4-BE49-F238E27FC236}">
                <a16:creationId xmlns:a16="http://schemas.microsoft.com/office/drawing/2014/main" id="{D516FBE5-E9B7-38E4-152F-90C3C6CD36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5435" y="1655757"/>
            <a:ext cx="2085389" cy="2114410"/>
          </a:xfrm>
          <a:prstGeom prst="rect">
            <a:avLst/>
          </a:prstGeom>
        </p:spPr>
      </p:pic>
      <p:sp>
        <p:nvSpPr>
          <p:cNvPr id="5" name="TextBox 4">
            <a:extLst>
              <a:ext uri="{FF2B5EF4-FFF2-40B4-BE49-F238E27FC236}">
                <a16:creationId xmlns:a16="http://schemas.microsoft.com/office/drawing/2014/main" id="{2CBAF75B-AE96-1A8A-8689-1CC7453470D6}"/>
              </a:ext>
            </a:extLst>
          </p:cNvPr>
          <p:cNvSpPr txBox="1"/>
          <p:nvPr userDrawn="1"/>
        </p:nvSpPr>
        <p:spPr>
          <a:xfrm>
            <a:off x="737170" y="1779743"/>
            <a:ext cx="4231069" cy="2980816"/>
          </a:xfrm>
          <a:prstGeom prst="rect">
            <a:avLst/>
          </a:prstGeom>
          <a:noFill/>
        </p:spPr>
        <p:txBody>
          <a:bodyPr wrap="square">
            <a:spAutoFit/>
          </a:bodyPr>
          <a:lstStyle/>
          <a:p>
            <a:pPr defTabSz="621883"/>
            <a:r>
              <a:rPr lang="en-US" sz="1224" kern="0">
                <a:solidFill>
                  <a:srgbClr val="FFFFFF"/>
                </a:solidFill>
              </a:rPr>
              <a:t>We acknowledge that MACS offices and Catholic schools in the Archdiocese of Melbourne are situated on the lands of the five language groups that make up the Kulin Nation, who have walked upon and cared for this land for thousands of years. We acknowledge their continued deep spiritual connection and relationship to Country.</a:t>
            </a:r>
          </a:p>
          <a:p>
            <a:pPr defTabSz="621883"/>
            <a:endParaRPr lang="en-US" sz="1224" kern="0">
              <a:solidFill>
                <a:srgbClr val="FFFFFF"/>
              </a:solidFill>
            </a:endParaRPr>
          </a:p>
          <a:p>
            <a:pPr defTabSz="621883"/>
            <a:r>
              <a:rPr lang="en-US" sz="1224" kern="0">
                <a:solidFill>
                  <a:srgbClr val="FFFFFF"/>
                </a:solidFill>
              </a:rPr>
              <a:t>We pay respects to their Elders past, present and future, and commit to the ongoing journey of reconciliation.</a:t>
            </a:r>
          </a:p>
          <a:p>
            <a:pPr defTabSz="621883"/>
            <a:endParaRPr lang="en-US" sz="1224" kern="0">
              <a:solidFill>
                <a:srgbClr val="FFFFFF"/>
              </a:solidFill>
            </a:endParaRPr>
          </a:p>
          <a:p>
            <a:pPr defTabSz="621883"/>
            <a:endParaRPr lang="en-US" sz="1224" kern="0">
              <a:solidFill>
                <a:srgbClr val="FFFFFF"/>
              </a:solidFill>
            </a:endParaRPr>
          </a:p>
          <a:p>
            <a:pPr defTabSz="621883"/>
            <a:endParaRPr lang="en-US" sz="1224" kern="0">
              <a:solidFill>
                <a:srgbClr val="FFFFFF"/>
              </a:solidFill>
            </a:endParaRPr>
          </a:p>
          <a:p>
            <a:pPr defTabSz="621883"/>
            <a:endParaRPr lang="en-US" sz="1224" kern="0">
              <a:solidFill>
                <a:srgbClr val="FFFFFF"/>
              </a:solidFill>
            </a:endParaRPr>
          </a:p>
          <a:p>
            <a:pPr defTabSz="621883"/>
            <a:endParaRPr lang="en-US" sz="1224" kern="0">
              <a:solidFill>
                <a:srgbClr val="FFFFFF"/>
              </a:solidFill>
            </a:endParaRPr>
          </a:p>
          <a:p>
            <a:pPr defTabSz="621883"/>
            <a:r>
              <a:rPr lang="en-US" sz="816" kern="0">
                <a:solidFill>
                  <a:srgbClr val="FFFFFF"/>
                </a:solidFill>
              </a:rPr>
              <a:t>Chelsea Sporle</a:t>
            </a:r>
          </a:p>
          <a:p>
            <a:pPr defTabSz="621883"/>
            <a:r>
              <a:rPr lang="en-US" sz="816" kern="0">
                <a:solidFill>
                  <a:srgbClr val="FFFFFF"/>
                </a:solidFill>
              </a:rPr>
              <a:t>St Anne’s School, Sunbury, Year 4</a:t>
            </a:r>
          </a:p>
        </p:txBody>
      </p:sp>
      <p:pic>
        <p:nvPicPr>
          <p:cNvPr id="6" name="Picture 5" descr="Logo, company name&#10;&#10;Description automatically generated">
            <a:extLst>
              <a:ext uri="{FF2B5EF4-FFF2-40B4-BE49-F238E27FC236}">
                <a16:creationId xmlns:a16="http://schemas.microsoft.com/office/drawing/2014/main" id="{DD719B6C-C12F-E5AD-9EC5-135F7862D7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09263" y="4437402"/>
            <a:ext cx="367225" cy="305079"/>
          </a:xfrm>
          <a:prstGeom prst="rect">
            <a:avLst/>
          </a:prstGeom>
        </p:spPr>
      </p:pic>
      <p:sp>
        <p:nvSpPr>
          <p:cNvPr id="7" name="TextBox 6">
            <a:extLst>
              <a:ext uri="{FF2B5EF4-FFF2-40B4-BE49-F238E27FC236}">
                <a16:creationId xmlns:a16="http://schemas.microsoft.com/office/drawing/2014/main" id="{4CDA641A-CBC0-DF82-8296-EEF5AA82AC4D}"/>
              </a:ext>
            </a:extLst>
          </p:cNvPr>
          <p:cNvSpPr txBox="1"/>
          <p:nvPr userDrawn="1"/>
        </p:nvSpPr>
        <p:spPr>
          <a:xfrm>
            <a:off x="737170" y="701650"/>
            <a:ext cx="3912973" cy="954107"/>
          </a:xfrm>
          <a:prstGeom prst="rect">
            <a:avLst/>
          </a:prstGeom>
          <a:noFill/>
        </p:spPr>
        <p:txBody>
          <a:bodyPr wrap="square" rtlCol="0">
            <a:spAutoFit/>
          </a:bodyPr>
          <a:lstStyle/>
          <a:p>
            <a:r>
              <a:rPr lang="en-US" sz="2800">
                <a:solidFill>
                  <a:srgbClr val="FFDF00"/>
                </a:solidFill>
              </a:rPr>
              <a:t>Acknowledgement </a:t>
            </a:r>
            <a:br>
              <a:rPr lang="en-US" sz="2800">
                <a:solidFill>
                  <a:srgbClr val="FFDF00"/>
                </a:solidFill>
              </a:rPr>
            </a:br>
            <a:r>
              <a:rPr lang="en-US" sz="2800">
                <a:solidFill>
                  <a:srgbClr val="FFDF00"/>
                </a:solidFill>
              </a:rPr>
              <a:t>of Country</a:t>
            </a:r>
          </a:p>
        </p:txBody>
      </p:sp>
    </p:spTree>
    <p:extLst>
      <p:ext uri="{BB962C8B-B14F-4D97-AF65-F5344CB8AC3E}">
        <p14:creationId xmlns:p14="http://schemas.microsoft.com/office/powerpoint/2010/main" val="262427779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whit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8501837-CBAE-6552-2461-1463F8C6E9EB}"/>
              </a:ext>
            </a:extLst>
          </p:cNvPr>
          <p:cNvSpPr/>
          <p:nvPr userDrawn="1"/>
        </p:nvSpPr>
        <p:spPr>
          <a:xfrm>
            <a:off x="4000931" y="0"/>
            <a:ext cx="5143069" cy="5143500"/>
          </a:xfrm>
          <a:custGeom>
            <a:avLst/>
            <a:gdLst/>
            <a:ahLst/>
            <a:cxnLst/>
            <a:rect l="l" t="t" r="r" b="b"/>
            <a:pathLst>
              <a:path w="7559675" h="7560309">
                <a:moveTo>
                  <a:pt x="7559550" y="0"/>
                </a:moveTo>
                <a:lnTo>
                  <a:pt x="4364768" y="0"/>
                </a:lnTo>
                <a:lnTo>
                  <a:pt x="0" y="7559992"/>
                </a:lnTo>
                <a:lnTo>
                  <a:pt x="2004545" y="7559992"/>
                </a:lnTo>
                <a:lnTo>
                  <a:pt x="5782050" y="652564"/>
                </a:lnTo>
                <a:lnTo>
                  <a:pt x="7559550" y="652564"/>
                </a:lnTo>
                <a:lnTo>
                  <a:pt x="7559550" y="0"/>
                </a:lnTo>
                <a:close/>
              </a:path>
              <a:path w="7559675" h="7560309">
                <a:moveTo>
                  <a:pt x="7559550" y="652564"/>
                </a:moveTo>
                <a:lnTo>
                  <a:pt x="5782050" y="652564"/>
                </a:lnTo>
                <a:lnTo>
                  <a:pt x="3567883" y="7559992"/>
                </a:lnTo>
                <a:lnTo>
                  <a:pt x="5504624" y="7559992"/>
                </a:lnTo>
                <a:lnTo>
                  <a:pt x="7124110" y="2287613"/>
                </a:lnTo>
                <a:lnTo>
                  <a:pt x="7559550" y="2287613"/>
                </a:lnTo>
                <a:lnTo>
                  <a:pt x="7559550" y="652564"/>
                </a:lnTo>
                <a:close/>
              </a:path>
              <a:path w="7559675" h="7560309">
                <a:moveTo>
                  <a:pt x="7559550" y="2287613"/>
                </a:moveTo>
                <a:lnTo>
                  <a:pt x="7124110" y="2287613"/>
                </a:lnTo>
                <a:lnTo>
                  <a:pt x="6697905" y="7559992"/>
                </a:lnTo>
                <a:lnTo>
                  <a:pt x="7559550" y="7559992"/>
                </a:lnTo>
                <a:lnTo>
                  <a:pt x="7559550" y="2287613"/>
                </a:lnTo>
                <a:close/>
              </a:path>
            </a:pathLst>
          </a:custGeom>
          <a:solidFill>
            <a:srgbClr val="FFDF00">
              <a:alpha val="17012"/>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Title 17"/>
          <p:cNvSpPr>
            <a:spLocks noGrp="1"/>
          </p:cNvSpPr>
          <p:nvPr>
            <p:ph type="title" hasCustomPrompt="1"/>
          </p:nvPr>
        </p:nvSpPr>
        <p:spPr>
          <a:xfrm>
            <a:off x="457200" y="399418"/>
            <a:ext cx="8229600" cy="385514"/>
          </a:xfrm>
          <a:prstGeom prst="rect">
            <a:avLst/>
          </a:prstGeom>
        </p:spPr>
        <p:txBody>
          <a:bodyPr lIns="0" tIns="0" rIns="0" bIns="0">
            <a:noAutofit/>
          </a:bodyPr>
          <a:lstStyle>
            <a:lvl1pPr>
              <a:defRPr sz="2800" cap="none" baseline="0">
                <a:solidFill>
                  <a:srgbClr val="0B223E"/>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19AD1DF7-22CE-2F4F-BC94-BDE0C6553A79}"/>
              </a:ext>
            </a:extLst>
          </p:cNvPr>
          <p:cNvSpPr>
            <a:spLocks noGrp="1"/>
          </p:cNvSpPr>
          <p:nvPr>
            <p:ph type="body" sz="quarter" idx="10"/>
          </p:nvPr>
        </p:nvSpPr>
        <p:spPr>
          <a:xfrm>
            <a:off x="457199" y="1093509"/>
            <a:ext cx="8229601" cy="3138766"/>
          </a:xfrm>
          <a:prstGeom prst="rect">
            <a:avLst/>
          </a:prstGeom>
        </p:spPr>
        <p:txBody>
          <a:bodyPr lIns="0" tIns="0" rIns="0" bIns="0"/>
          <a:lstStyle>
            <a:lvl1pPr>
              <a:lnSpc>
                <a:spcPct val="100000"/>
              </a:lnSpc>
              <a:spcAft>
                <a:spcPts val="600"/>
              </a:spcAft>
              <a:defRPr sz="1600" baseline="0">
                <a:solidFill>
                  <a:srgbClr val="0B223E"/>
                </a:solidFill>
              </a:defRPr>
            </a:lvl1pPr>
            <a:lvl2pPr>
              <a:lnSpc>
                <a:spcPct val="100000"/>
              </a:lnSpc>
              <a:spcBef>
                <a:spcPts val="0"/>
              </a:spcBef>
              <a:spcAft>
                <a:spcPts val="600"/>
              </a:spcAft>
              <a:buClr>
                <a:srgbClr val="FFDF00"/>
              </a:buClr>
              <a:defRPr sz="1600" baseline="0">
                <a:solidFill>
                  <a:srgbClr val="0B223E"/>
                </a:solidFill>
              </a:defRPr>
            </a:lvl2pPr>
            <a:lvl3pPr>
              <a:lnSpc>
                <a:spcPct val="100000"/>
              </a:lnSpc>
              <a:spcBef>
                <a:spcPts val="0"/>
              </a:spcBef>
              <a:spcAft>
                <a:spcPts val="600"/>
              </a:spcAft>
              <a:buClr>
                <a:srgbClr val="FFDF00"/>
              </a:buClr>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object 4">
            <a:extLst>
              <a:ext uri="{FF2B5EF4-FFF2-40B4-BE49-F238E27FC236}">
                <a16:creationId xmlns:a16="http://schemas.microsoft.com/office/drawing/2014/main" id="{2B2E6DD0-DFD5-5DD6-1FE0-6473666C228D}"/>
              </a:ext>
            </a:extLst>
          </p:cNvPr>
          <p:cNvPicPr/>
          <p:nvPr userDrawn="1"/>
        </p:nvPicPr>
        <p:blipFill>
          <a:blip r:embed="rId2" cstate="print"/>
          <a:stretch>
            <a:fillRect/>
          </a:stretch>
        </p:blipFill>
        <p:spPr>
          <a:xfrm>
            <a:off x="8470808" y="4587063"/>
            <a:ext cx="215992" cy="179482"/>
          </a:xfrm>
          <a:prstGeom prst="rect">
            <a:avLst/>
          </a:prstGeom>
        </p:spPr>
      </p:pic>
      <p:sp>
        <p:nvSpPr>
          <p:cNvPr id="3" name="object 5">
            <a:extLst>
              <a:ext uri="{FF2B5EF4-FFF2-40B4-BE49-F238E27FC236}">
                <a16:creationId xmlns:a16="http://schemas.microsoft.com/office/drawing/2014/main" id="{91A96BA2-E161-BEBB-0079-4C4B4668E158}"/>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Tree>
    <p:extLst>
      <p:ext uri="{BB962C8B-B14F-4D97-AF65-F5344CB8AC3E}">
        <p14:creationId xmlns:p14="http://schemas.microsoft.com/office/powerpoint/2010/main" val="208944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whit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8501837-CBAE-6552-2461-1463F8C6E9EB}"/>
              </a:ext>
            </a:extLst>
          </p:cNvPr>
          <p:cNvSpPr/>
          <p:nvPr userDrawn="1"/>
        </p:nvSpPr>
        <p:spPr>
          <a:xfrm>
            <a:off x="4000931" y="0"/>
            <a:ext cx="5143069" cy="5143500"/>
          </a:xfrm>
          <a:custGeom>
            <a:avLst/>
            <a:gdLst/>
            <a:ahLst/>
            <a:cxnLst/>
            <a:rect l="l" t="t" r="r" b="b"/>
            <a:pathLst>
              <a:path w="7559675" h="7560309">
                <a:moveTo>
                  <a:pt x="7559550" y="0"/>
                </a:moveTo>
                <a:lnTo>
                  <a:pt x="4364768" y="0"/>
                </a:lnTo>
                <a:lnTo>
                  <a:pt x="0" y="7559992"/>
                </a:lnTo>
                <a:lnTo>
                  <a:pt x="2004545" y="7559992"/>
                </a:lnTo>
                <a:lnTo>
                  <a:pt x="5782050" y="652564"/>
                </a:lnTo>
                <a:lnTo>
                  <a:pt x="7559550" y="652564"/>
                </a:lnTo>
                <a:lnTo>
                  <a:pt x="7559550" y="0"/>
                </a:lnTo>
                <a:close/>
              </a:path>
              <a:path w="7559675" h="7560309">
                <a:moveTo>
                  <a:pt x="7559550" y="652564"/>
                </a:moveTo>
                <a:lnTo>
                  <a:pt x="5782050" y="652564"/>
                </a:lnTo>
                <a:lnTo>
                  <a:pt x="3567883" y="7559992"/>
                </a:lnTo>
                <a:lnTo>
                  <a:pt x="5504624" y="7559992"/>
                </a:lnTo>
                <a:lnTo>
                  <a:pt x="7124110" y="2287613"/>
                </a:lnTo>
                <a:lnTo>
                  <a:pt x="7559550" y="2287613"/>
                </a:lnTo>
                <a:lnTo>
                  <a:pt x="7559550" y="652564"/>
                </a:lnTo>
                <a:close/>
              </a:path>
              <a:path w="7559675" h="7560309">
                <a:moveTo>
                  <a:pt x="7559550" y="2287613"/>
                </a:moveTo>
                <a:lnTo>
                  <a:pt x="7124110" y="2287613"/>
                </a:lnTo>
                <a:lnTo>
                  <a:pt x="6697905" y="7559992"/>
                </a:lnTo>
                <a:lnTo>
                  <a:pt x="7559550" y="7559992"/>
                </a:lnTo>
                <a:lnTo>
                  <a:pt x="7559550" y="2287613"/>
                </a:lnTo>
                <a:close/>
              </a:path>
            </a:pathLst>
          </a:custGeom>
          <a:solidFill>
            <a:srgbClr val="FFDF00">
              <a:alpha val="17012"/>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6" name="Title 17"/>
          <p:cNvSpPr>
            <a:spLocks noGrp="1"/>
          </p:cNvSpPr>
          <p:nvPr>
            <p:ph type="title" hasCustomPrompt="1"/>
          </p:nvPr>
        </p:nvSpPr>
        <p:spPr>
          <a:xfrm>
            <a:off x="457200" y="399418"/>
            <a:ext cx="8229600" cy="385514"/>
          </a:xfrm>
          <a:prstGeom prst="rect">
            <a:avLst/>
          </a:prstGeom>
        </p:spPr>
        <p:txBody>
          <a:bodyPr lIns="0" tIns="0" rIns="0" bIns="0">
            <a:noAutofit/>
          </a:bodyPr>
          <a:lstStyle>
            <a:lvl1pPr>
              <a:defRPr sz="2800" cap="none" baseline="0">
                <a:solidFill>
                  <a:srgbClr val="0B223E"/>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19AD1DF7-22CE-2F4F-BC94-BDE0C6553A79}"/>
              </a:ext>
            </a:extLst>
          </p:cNvPr>
          <p:cNvSpPr>
            <a:spLocks noGrp="1"/>
          </p:cNvSpPr>
          <p:nvPr>
            <p:ph type="body" sz="quarter" idx="10"/>
          </p:nvPr>
        </p:nvSpPr>
        <p:spPr>
          <a:xfrm>
            <a:off x="457199" y="1093509"/>
            <a:ext cx="8229601" cy="3138766"/>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rgbClr val="0B223E"/>
                </a:solidFill>
              </a:defRPr>
            </a:lvl1pPr>
            <a:lvl2pPr marL="625475" indent="-261938">
              <a:lnSpc>
                <a:spcPct val="100000"/>
              </a:lnSpc>
              <a:spcBef>
                <a:spcPts val="0"/>
              </a:spcBef>
              <a:spcAft>
                <a:spcPts val="600"/>
              </a:spcAft>
              <a:buClr>
                <a:srgbClr val="FFDF00"/>
              </a:buClr>
              <a:tabLst/>
              <a:defRPr sz="1600" baseline="0">
                <a:solidFill>
                  <a:srgbClr val="0B223E"/>
                </a:solidFill>
              </a:defRPr>
            </a:lvl2pPr>
            <a:lvl3pPr marL="846138" indent="-203200">
              <a:lnSpc>
                <a:spcPct val="100000"/>
              </a:lnSpc>
              <a:spcBef>
                <a:spcPts val="0"/>
              </a:spcBef>
              <a:spcAft>
                <a:spcPts val="600"/>
              </a:spcAft>
              <a:buClr>
                <a:srgbClr val="FFDF00"/>
              </a:buClr>
              <a:tabLst/>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GB"/>
              <a:t>Click to edit Master text styles</a:t>
            </a:r>
          </a:p>
          <a:p>
            <a:pPr lvl="1"/>
            <a:r>
              <a:rPr lang="en-GB"/>
              <a:t>Second level</a:t>
            </a:r>
          </a:p>
          <a:p>
            <a:pPr lvl="2"/>
            <a:r>
              <a:rPr lang="en-GB"/>
              <a:t>Third level</a:t>
            </a:r>
          </a:p>
        </p:txBody>
      </p:sp>
      <p:pic>
        <p:nvPicPr>
          <p:cNvPr id="2" name="object 4">
            <a:extLst>
              <a:ext uri="{FF2B5EF4-FFF2-40B4-BE49-F238E27FC236}">
                <a16:creationId xmlns:a16="http://schemas.microsoft.com/office/drawing/2014/main" id="{2B2E6DD0-DFD5-5DD6-1FE0-6473666C228D}"/>
              </a:ext>
            </a:extLst>
          </p:cNvPr>
          <p:cNvPicPr/>
          <p:nvPr userDrawn="1"/>
        </p:nvPicPr>
        <p:blipFill>
          <a:blip r:embed="rId2" cstate="print"/>
          <a:stretch>
            <a:fillRect/>
          </a:stretch>
        </p:blipFill>
        <p:spPr>
          <a:xfrm>
            <a:off x="8470808" y="4587063"/>
            <a:ext cx="215992" cy="179482"/>
          </a:xfrm>
          <a:prstGeom prst="rect">
            <a:avLst/>
          </a:prstGeom>
        </p:spPr>
      </p:pic>
      <p:sp>
        <p:nvSpPr>
          <p:cNvPr id="3" name="object 5">
            <a:extLst>
              <a:ext uri="{FF2B5EF4-FFF2-40B4-BE49-F238E27FC236}">
                <a16:creationId xmlns:a16="http://schemas.microsoft.com/office/drawing/2014/main" id="{91A96BA2-E161-BEBB-0079-4C4B4668E158}"/>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Tree>
    <p:extLst>
      <p:ext uri="{BB962C8B-B14F-4D97-AF65-F5344CB8AC3E}">
        <p14:creationId xmlns:p14="http://schemas.microsoft.com/office/powerpoint/2010/main" val="93269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1197855F-481A-158F-89B6-58C77A2F3D5F}"/>
              </a:ext>
            </a:extLst>
          </p:cNvPr>
          <p:cNvSpPr/>
          <p:nvPr userDrawn="1"/>
        </p:nvSpPr>
        <p:spPr>
          <a:xfrm>
            <a:off x="4000931" y="0"/>
            <a:ext cx="5143069" cy="5143500"/>
          </a:xfrm>
          <a:custGeom>
            <a:avLst/>
            <a:gdLst/>
            <a:ahLst/>
            <a:cxnLst/>
            <a:rect l="l" t="t" r="r" b="b"/>
            <a:pathLst>
              <a:path w="7559675" h="7560309">
                <a:moveTo>
                  <a:pt x="7559550" y="0"/>
                </a:moveTo>
                <a:lnTo>
                  <a:pt x="4364768" y="0"/>
                </a:lnTo>
                <a:lnTo>
                  <a:pt x="0" y="7559992"/>
                </a:lnTo>
                <a:lnTo>
                  <a:pt x="2004545" y="7559992"/>
                </a:lnTo>
                <a:lnTo>
                  <a:pt x="5782050" y="652564"/>
                </a:lnTo>
                <a:lnTo>
                  <a:pt x="7559550" y="652564"/>
                </a:lnTo>
                <a:lnTo>
                  <a:pt x="7559550" y="0"/>
                </a:lnTo>
                <a:close/>
              </a:path>
              <a:path w="7559675" h="7560309">
                <a:moveTo>
                  <a:pt x="7559550" y="652564"/>
                </a:moveTo>
                <a:lnTo>
                  <a:pt x="5782050" y="652564"/>
                </a:lnTo>
                <a:lnTo>
                  <a:pt x="3567883" y="7559992"/>
                </a:lnTo>
                <a:lnTo>
                  <a:pt x="5504624" y="7559992"/>
                </a:lnTo>
                <a:lnTo>
                  <a:pt x="7124110" y="2287613"/>
                </a:lnTo>
                <a:lnTo>
                  <a:pt x="7559550" y="2287613"/>
                </a:lnTo>
                <a:lnTo>
                  <a:pt x="7559550" y="652564"/>
                </a:lnTo>
                <a:close/>
              </a:path>
              <a:path w="7559675" h="7560309">
                <a:moveTo>
                  <a:pt x="7559550" y="2287613"/>
                </a:moveTo>
                <a:lnTo>
                  <a:pt x="7124110" y="2287613"/>
                </a:lnTo>
                <a:lnTo>
                  <a:pt x="6697905" y="7559992"/>
                </a:lnTo>
                <a:lnTo>
                  <a:pt x="7559550" y="7559992"/>
                </a:lnTo>
                <a:lnTo>
                  <a:pt x="7559550" y="2287613"/>
                </a:lnTo>
                <a:close/>
              </a:path>
            </a:pathLst>
          </a:custGeom>
          <a:solidFill>
            <a:srgbClr val="FFDF00">
              <a:alpha val="17012"/>
            </a:srgbClr>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8" name="Title 17"/>
          <p:cNvSpPr>
            <a:spLocks noGrp="1"/>
          </p:cNvSpPr>
          <p:nvPr>
            <p:ph type="title" hasCustomPrompt="1"/>
          </p:nvPr>
        </p:nvSpPr>
        <p:spPr>
          <a:xfrm>
            <a:off x="457200" y="399418"/>
            <a:ext cx="8229600" cy="385514"/>
          </a:xfrm>
          <a:prstGeom prst="rect">
            <a:avLst/>
          </a:prstGeom>
        </p:spPr>
        <p:txBody>
          <a:bodyPr lIns="0" tIns="0" rIns="0" bIns="0">
            <a:noAutofit/>
          </a:bodyPr>
          <a:lstStyle>
            <a:lvl1pPr>
              <a:defRPr sz="2800" cap="none" baseline="0">
                <a:solidFill>
                  <a:srgbClr val="0B223E"/>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1AD9087-B038-7644-BC90-951585D4163A}"/>
              </a:ext>
            </a:extLst>
          </p:cNvPr>
          <p:cNvSpPr>
            <a:spLocks noGrp="1"/>
          </p:cNvSpPr>
          <p:nvPr>
            <p:ph type="body" sz="quarter" idx="11"/>
          </p:nvPr>
        </p:nvSpPr>
        <p:spPr>
          <a:xfrm>
            <a:off x="457199" y="1075765"/>
            <a:ext cx="4033838" cy="3142223"/>
          </a:xfrm>
          <a:prstGeom prst="rect">
            <a:avLst/>
          </a:prstGeom>
        </p:spPr>
        <p:txBody>
          <a:bodyPr lIns="0" tIns="0" rIns="0" bIns="0"/>
          <a:lstStyle>
            <a:lvl1pPr>
              <a:lnSpc>
                <a:spcPct val="100000"/>
              </a:lnSpc>
              <a:spcAft>
                <a:spcPts val="600"/>
              </a:spcAft>
              <a:defRPr sz="1600" baseline="0">
                <a:solidFill>
                  <a:srgbClr val="0B223E"/>
                </a:solidFill>
              </a:defRPr>
            </a:lvl1pPr>
            <a:lvl2pPr>
              <a:lnSpc>
                <a:spcPct val="100000"/>
              </a:lnSpc>
              <a:spcBef>
                <a:spcPts val="0"/>
              </a:spcBef>
              <a:spcAft>
                <a:spcPts val="600"/>
              </a:spcAft>
              <a:buClr>
                <a:srgbClr val="FFDF00"/>
              </a:buClr>
              <a:defRPr sz="1600" baseline="0">
                <a:solidFill>
                  <a:srgbClr val="0B223E"/>
                </a:solidFill>
              </a:defRPr>
            </a:lvl2pPr>
            <a:lvl3pPr>
              <a:lnSpc>
                <a:spcPct val="100000"/>
              </a:lnSpc>
              <a:spcBef>
                <a:spcPts val="0"/>
              </a:spcBef>
              <a:spcAft>
                <a:spcPts val="600"/>
              </a:spcAft>
              <a:buClr>
                <a:srgbClr val="FFDF00"/>
              </a:buClr>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object 4">
            <a:extLst>
              <a:ext uri="{FF2B5EF4-FFF2-40B4-BE49-F238E27FC236}">
                <a16:creationId xmlns:a16="http://schemas.microsoft.com/office/drawing/2014/main" id="{209B38DE-37A6-CFB9-00DA-D587FED8DD54}"/>
              </a:ext>
            </a:extLst>
          </p:cNvPr>
          <p:cNvPicPr/>
          <p:nvPr userDrawn="1"/>
        </p:nvPicPr>
        <p:blipFill>
          <a:blip r:embed="rId2" cstate="print"/>
          <a:stretch>
            <a:fillRect/>
          </a:stretch>
        </p:blipFill>
        <p:spPr>
          <a:xfrm>
            <a:off x="8470808" y="4587063"/>
            <a:ext cx="215992" cy="179482"/>
          </a:xfrm>
          <a:prstGeom prst="rect">
            <a:avLst/>
          </a:prstGeom>
        </p:spPr>
      </p:pic>
      <p:sp>
        <p:nvSpPr>
          <p:cNvPr id="8" name="object 5">
            <a:extLst>
              <a:ext uri="{FF2B5EF4-FFF2-40B4-BE49-F238E27FC236}">
                <a16:creationId xmlns:a16="http://schemas.microsoft.com/office/drawing/2014/main" id="{F9F73F61-6FA4-7899-89EE-AB7541405CF4}"/>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
        <p:nvSpPr>
          <p:cNvPr id="10" name="Text Placeholder 2">
            <a:extLst>
              <a:ext uri="{FF2B5EF4-FFF2-40B4-BE49-F238E27FC236}">
                <a16:creationId xmlns:a16="http://schemas.microsoft.com/office/drawing/2014/main" id="{897FD36A-F746-25A3-AEBC-917D672BB6D8}"/>
              </a:ext>
            </a:extLst>
          </p:cNvPr>
          <p:cNvSpPr>
            <a:spLocks noGrp="1"/>
          </p:cNvSpPr>
          <p:nvPr>
            <p:ph type="body" sz="quarter" idx="12"/>
          </p:nvPr>
        </p:nvSpPr>
        <p:spPr>
          <a:xfrm>
            <a:off x="4652965" y="1090582"/>
            <a:ext cx="4033838" cy="3142223"/>
          </a:xfrm>
          <a:prstGeom prst="rect">
            <a:avLst/>
          </a:prstGeom>
        </p:spPr>
        <p:txBody>
          <a:bodyPr lIns="0" tIns="0" rIns="0" bIns="0"/>
          <a:lstStyle>
            <a:lvl1pPr>
              <a:lnSpc>
                <a:spcPct val="100000"/>
              </a:lnSpc>
              <a:spcAft>
                <a:spcPts val="600"/>
              </a:spcAft>
              <a:defRPr sz="1600" baseline="0">
                <a:solidFill>
                  <a:srgbClr val="0B223E"/>
                </a:solidFill>
              </a:defRPr>
            </a:lvl1pPr>
            <a:lvl2pPr>
              <a:lnSpc>
                <a:spcPct val="100000"/>
              </a:lnSpc>
              <a:spcBef>
                <a:spcPts val="0"/>
              </a:spcBef>
              <a:spcAft>
                <a:spcPts val="600"/>
              </a:spcAft>
              <a:buClr>
                <a:srgbClr val="FFDF00"/>
              </a:buClr>
              <a:defRPr sz="1600" baseline="0">
                <a:solidFill>
                  <a:srgbClr val="0B223E"/>
                </a:solidFill>
              </a:defRPr>
            </a:lvl2pPr>
            <a:lvl3pPr>
              <a:lnSpc>
                <a:spcPct val="100000"/>
              </a:lnSpc>
              <a:spcBef>
                <a:spcPts val="0"/>
              </a:spcBef>
              <a:spcAft>
                <a:spcPts val="600"/>
              </a:spcAft>
              <a:buClr>
                <a:srgbClr val="FFDF00"/>
              </a:buClr>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9783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8" name="Title 17"/>
          <p:cNvSpPr>
            <a:spLocks noGrp="1"/>
          </p:cNvSpPr>
          <p:nvPr>
            <p:ph type="title" hasCustomPrompt="1"/>
          </p:nvPr>
        </p:nvSpPr>
        <p:spPr>
          <a:xfrm>
            <a:off x="457200" y="399418"/>
            <a:ext cx="8229600" cy="385514"/>
          </a:xfrm>
          <a:prstGeom prst="rect">
            <a:avLst/>
          </a:prstGeom>
        </p:spPr>
        <p:txBody>
          <a:bodyPr lIns="0" tIns="0" rIns="0" bIns="0">
            <a:noAutofit/>
          </a:bodyPr>
          <a:lstStyle>
            <a:lvl1pPr>
              <a:defRPr sz="2800" cap="none" baseline="0">
                <a:solidFill>
                  <a:srgbClr val="0B223E"/>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1AD9087-B038-7644-BC90-951585D4163A}"/>
              </a:ext>
            </a:extLst>
          </p:cNvPr>
          <p:cNvSpPr>
            <a:spLocks noGrp="1"/>
          </p:cNvSpPr>
          <p:nvPr>
            <p:ph type="body" sz="quarter" idx="11"/>
          </p:nvPr>
        </p:nvSpPr>
        <p:spPr>
          <a:xfrm>
            <a:off x="457199" y="1075765"/>
            <a:ext cx="4033838" cy="3511298"/>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rgbClr val="0B223E"/>
                </a:solidFill>
              </a:defRPr>
            </a:lvl1pPr>
            <a:lvl2pPr marL="584200" indent="-271463">
              <a:lnSpc>
                <a:spcPct val="100000"/>
              </a:lnSpc>
              <a:spcBef>
                <a:spcPts val="0"/>
              </a:spcBef>
              <a:spcAft>
                <a:spcPts val="600"/>
              </a:spcAft>
              <a:buClr>
                <a:srgbClr val="FFDF00"/>
              </a:buClr>
              <a:tabLst/>
              <a:defRPr sz="1600" baseline="0">
                <a:solidFill>
                  <a:srgbClr val="0B223E"/>
                </a:solidFill>
              </a:defRPr>
            </a:lvl2pPr>
            <a:lvl3pPr>
              <a:lnSpc>
                <a:spcPct val="100000"/>
              </a:lnSpc>
              <a:spcBef>
                <a:spcPts val="0"/>
              </a:spcBef>
              <a:spcAft>
                <a:spcPts val="600"/>
              </a:spcAft>
              <a:buClr>
                <a:srgbClr val="FFDF00"/>
              </a:buClr>
              <a:defRPr sz="1600" baseline="0">
                <a:solidFill>
                  <a:srgbClr val="0B223E"/>
                </a:solidFill>
              </a:defRPr>
            </a:lvl3pPr>
            <a:lvl4pPr>
              <a:lnSpc>
                <a:spcPct val="100000"/>
              </a:lnSpc>
              <a:spcBef>
                <a:spcPts val="0"/>
              </a:spcBef>
              <a:spcAft>
                <a:spcPts val="600"/>
              </a:spcAft>
              <a:defRPr sz="1600" baseline="0">
                <a:solidFill>
                  <a:srgbClr val="0B223E"/>
                </a:solidFill>
              </a:defRPr>
            </a:lvl4pPr>
            <a:lvl5pPr>
              <a:lnSpc>
                <a:spcPct val="100000"/>
              </a:lnSpc>
              <a:spcBef>
                <a:spcPts val="0"/>
              </a:spcBef>
              <a:spcAft>
                <a:spcPts val="600"/>
              </a:spcAft>
              <a:defRPr sz="1600" baseline="0">
                <a:solidFill>
                  <a:srgbClr val="0B223E"/>
                </a:solidFill>
              </a:defRPr>
            </a:lvl5pPr>
          </a:lstStyle>
          <a:p>
            <a:pPr lvl="0"/>
            <a:r>
              <a:rPr lang="en-GB"/>
              <a:t>Click to edit Master text styles</a:t>
            </a:r>
          </a:p>
          <a:p>
            <a:pPr lvl="1"/>
            <a:r>
              <a:rPr lang="en-GB"/>
              <a:t>Second level</a:t>
            </a:r>
          </a:p>
        </p:txBody>
      </p:sp>
      <p:sp>
        <p:nvSpPr>
          <p:cNvPr id="10" name="Picture Placeholder 9">
            <a:extLst>
              <a:ext uri="{FF2B5EF4-FFF2-40B4-BE49-F238E27FC236}">
                <a16:creationId xmlns:a16="http://schemas.microsoft.com/office/drawing/2014/main" id="{04506EE9-DE2E-ED3A-EDC1-7D7344E67A15}"/>
              </a:ext>
            </a:extLst>
          </p:cNvPr>
          <p:cNvSpPr>
            <a:spLocks noGrp="1"/>
          </p:cNvSpPr>
          <p:nvPr>
            <p:ph type="pic" sz="quarter" idx="13"/>
          </p:nvPr>
        </p:nvSpPr>
        <p:spPr>
          <a:xfrm>
            <a:off x="4657725" y="1069756"/>
            <a:ext cx="4486275" cy="4073744"/>
          </a:xfrm>
          <a:custGeom>
            <a:avLst/>
            <a:gdLst>
              <a:gd name="connsiteX0" fmla="*/ 677876 w 4486275"/>
              <a:gd name="connsiteY0" fmla="*/ 0 h 4067175"/>
              <a:gd name="connsiteX1" fmla="*/ 4486275 w 4486275"/>
              <a:gd name="connsiteY1" fmla="*/ 0 h 4067175"/>
              <a:gd name="connsiteX2" fmla="*/ 4486275 w 4486275"/>
              <a:gd name="connsiteY2" fmla="*/ 0 h 4067175"/>
              <a:gd name="connsiteX3" fmla="*/ 4486275 w 4486275"/>
              <a:gd name="connsiteY3" fmla="*/ 3389299 h 4067175"/>
              <a:gd name="connsiteX4" fmla="*/ 3808399 w 4486275"/>
              <a:gd name="connsiteY4" fmla="*/ 4067175 h 4067175"/>
              <a:gd name="connsiteX5" fmla="*/ 0 w 4486275"/>
              <a:gd name="connsiteY5" fmla="*/ 4067175 h 4067175"/>
              <a:gd name="connsiteX6" fmla="*/ 0 w 4486275"/>
              <a:gd name="connsiteY6" fmla="*/ 4067175 h 4067175"/>
              <a:gd name="connsiteX7" fmla="*/ 0 w 4486275"/>
              <a:gd name="connsiteY7" fmla="*/ 677876 h 4067175"/>
              <a:gd name="connsiteX8" fmla="*/ 677876 w 4486275"/>
              <a:gd name="connsiteY8" fmla="*/ 0 h 4067175"/>
              <a:gd name="connsiteX0" fmla="*/ 677876 w 4486275"/>
              <a:gd name="connsiteY0" fmla="*/ 0 h 4067175"/>
              <a:gd name="connsiteX1" fmla="*/ 4486275 w 4486275"/>
              <a:gd name="connsiteY1" fmla="*/ 0 h 4067175"/>
              <a:gd name="connsiteX2" fmla="*/ 4486275 w 4486275"/>
              <a:gd name="connsiteY2" fmla="*/ 0 h 4067175"/>
              <a:gd name="connsiteX3" fmla="*/ 4486275 w 4486275"/>
              <a:gd name="connsiteY3" fmla="*/ 3389299 h 4067175"/>
              <a:gd name="connsiteX4" fmla="*/ 0 w 4486275"/>
              <a:gd name="connsiteY4" fmla="*/ 4067175 h 4067175"/>
              <a:gd name="connsiteX5" fmla="*/ 0 w 4486275"/>
              <a:gd name="connsiteY5" fmla="*/ 4067175 h 4067175"/>
              <a:gd name="connsiteX6" fmla="*/ 0 w 4486275"/>
              <a:gd name="connsiteY6" fmla="*/ 677876 h 4067175"/>
              <a:gd name="connsiteX7" fmla="*/ 677876 w 4486275"/>
              <a:gd name="connsiteY7" fmla="*/ 0 h 4067175"/>
              <a:gd name="connsiteX0" fmla="*/ 677876 w 4486275"/>
              <a:gd name="connsiteY0" fmla="*/ 0 h 4067175"/>
              <a:gd name="connsiteX1" fmla="*/ 4486275 w 4486275"/>
              <a:gd name="connsiteY1" fmla="*/ 0 h 4067175"/>
              <a:gd name="connsiteX2" fmla="*/ 4486275 w 4486275"/>
              <a:gd name="connsiteY2" fmla="*/ 0 h 4067175"/>
              <a:gd name="connsiteX3" fmla="*/ 0 w 4486275"/>
              <a:gd name="connsiteY3" fmla="*/ 4067175 h 4067175"/>
              <a:gd name="connsiteX4" fmla="*/ 0 w 4486275"/>
              <a:gd name="connsiteY4" fmla="*/ 4067175 h 4067175"/>
              <a:gd name="connsiteX5" fmla="*/ 0 w 4486275"/>
              <a:gd name="connsiteY5" fmla="*/ 677876 h 4067175"/>
              <a:gd name="connsiteX6" fmla="*/ 677876 w 4486275"/>
              <a:gd name="connsiteY6" fmla="*/ 0 h 4067175"/>
              <a:gd name="connsiteX0" fmla="*/ 677876 w 4486275"/>
              <a:gd name="connsiteY0" fmla="*/ 0 h 4067175"/>
              <a:gd name="connsiteX1" fmla="*/ 4486275 w 4486275"/>
              <a:gd name="connsiteY1" fmla="*/ 0 h 4067175"/>
              <a:gd name="connsiteX2" fmla="*/ 4486275 w 4486275"/>
              <a:gd name="connsiteY2" fmla="*/ 0 h 4067175"/>
              <a:gd name="connsiteX3" fmla="*/ 2541861 w 4486275"/>
              <a:gd name="connsiteY3" fmla="*/ 1782489 h 4067175"/>
              <a:gd name="connsiteX4" fmla="*/ 0 w 4486275"/>
              <a:gd name="connsiteY4" fmla="*/ 4067175 h 4067175"/>
              <a:gd name="connsiteX5" fmla="*/ 0 w 4486275"/>
              <a:gd name="connsiteY5" fmla="*/ 4067175 h 4067175"/>
              <a:gd name="connsiteX6" fmla="*/ 0 w 4486275"/>
              <a:gd name="connsiteY6" fmla="*/ 677876 h 4067175"/>
              <a:gd name="connsiteX7" fmla="*/ 677876 w 4486275"/>
              <a:gd name="connsiteY7" fmla="*/ 0 h 4067175"/>
              <a:gd name="connsiteX0" fmla="*/ 677876 w 4486275"/>
              <a:gd name="connsiteY0" fmla="*/ 0 h 4073744"/>
              <a:gd name="connsiteX1" fmla="*/ 4486275 w 4486275"/>
              <a:gd name="connsiteY1" fmla="*/ 0 h 4073744"/>
              <a:gd name="connsiteX2" fmla="*/ 4486275 w 4486275"/>
              <a:gd name="connsiteY2" fmla="*/ 0 h 4073744"/>
              <a:gd name="connsiteX3" fmla="*/ 4486274 w 4486275"/>
              <a:gd name="connsiteY3" fmla="*/ 4073744 h 4073744"/>
              <a:gd name="connsiteX4" fmla="*/ 0 w 4486275"/>
              <a:gd name="connsiteY4" fmla="*/ 4067175 h 4073744"/>
              <a:gd name="connsiteX5" fmla="*/ 0 w 4486275"/>
              <a:gd name="connsiteY5" fmla="*/ 4067175 h 4073744"/>
              <a:gd name="connsiteX6" fmla="*/ 0 w 4486275"/>
              <a:gd name="connsiteY6" fmla="*/ 677876 h 4073744"/>
              <a:gd name="connsiteX7" fmla="*/ 677876 w 4486275"/>
              <a:gd name="connsiteY7" fmla="*/ 0 h 407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275" h="4073744">
                <a:moveTo>
                  <a:pt x="677876" y="0"/>
                </a:moveTo>
                <a:lnTo>
                  <a:pt x="4486275" y="0"/>
                </a:lnTo>
                <a:lnTo>
                  <a:pt x="4486275" y="0"/>
                </a:lnTo>
                <a:cubicBezTo>
                  <a:pt x="4486275" y="1357915"/>
                  <a:pt x="4486274" y="2715829"/>
                  <a:pt x="4486274" y="4073744"/>
                </a:cubicBezTo>
                <a:lnTo>
                  <a:pt x="0" y="4067175"/>
                </a:lnTo>
                <a:lnTo>
                  <a:pt x="0" y="4067175"/>
                </a:lnTo>
                <a:lnTo>
                  <a:pt x="0" y="677876"/>
                </a:lnTo>
                <a:cubicBezTo>
                  <a:pt x="0" y="303495"/>
                  <a:pt x="303495" y="0"/>
                  <a:pt x="677876" y="0"/>
                </a:cubicBezTo>
                <a:close/>
              </a:path>
            </a:pathLst>
          </a:custGeom>
          <a:ln>
            <a:noFill/>
          </a:ln>
        </p:spPr>
        <p:txBody>
          <a:bodyPr/>
          <a:lstStyle/>
          <a:p>
            <a:endParaRPr lang="en-US"/>
          </a:p>
        </p:txBody>
      </p:sp>
      <p:sp>
        <p:nvSpPr>
          <p:cNvPr id="11" name="Oval 10">
            <a:extLst>
              <a:ext uri="{FF2B5EF4-FFF2-40B4-BE49-F238E27FC236}">
                <a16:creationId xmlns:a16="http://schemas.microsoft.com/office/drawing/2014/main" id="{C5D97459-466E-AD1B-D2D1-F8B42A43E942}"/>
              </a:ext>
            </a:extLst>
          </p:cNvPr>
          <p:cNvSpPr/>
          <p:nvPr userDrawn="1"/>
        </p:nvSpPr>
        <p:spPr>
          <a:xfrm>
            <a:off x="4652965" y="1075765"/>
            <a:ext cx="1418651" cy="1418651"/>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object 4">
            <a:extLst>
              <a:ext uri="{FF2B5EF4-FFF2-40B4-BE49-F238E27FC236}">
                <a16:creationId xmlns:a16="http://schemas.microsoft.com/office/drawing/2014/main" id="{0EBFE1F6-1918-8A24-6AFF-0F3FF6466800}"/>
              </a:ext>
            </a:extLst>
          </p:cNvPr>
          <p:cNvPicPr/>
          <p:nvPr userDrawn="1"/>
        </p:nvPicPr>
        <p:blipFill>
          <a:blip r:embed="rId2" cstate="print"/>
          <a:stretch>
            <a:fillRect/>
          </a:stretch>
        </p:blipFill>
        <p:spPr>
          <a:xfrm>
            <a:off x="8470808" y="4587063"/>
            <a:ext cx="215992" cy="179482"/>
          </a:xfrm>
          <a:prstGeom prst="rect">
            <a:avLst/>
          </a:prstGeom>
        </p:spPr>
      </p:pic>
      <p:sp>
        <p:nvSpPr>
          <p:cNvPr id="6" name="object 5">
            <a:extLst>
              <a:ext uri="{FF2B5EF4-FFF2-40B4-BE49-F238E27FC236}">
                <a16:creationId xmlns:a16="http://schemas.microsoft.com/office/drawing/2014/main" id="{9CAC1A15-139C-EB22-D610-652C36B5117E}"/>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Tree>
    <p:extLst>
      <p:ext uri="{BB962C8B-B14F-4D97-AF65-F5344CB8AC3E}">
        <p14:creationId xmlns:p14="http://schemas.microsoft.com/office/powerpoint/2010/main" val="271266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golden light">
    <p:bg>
      <p:bgPr>
        <a:solidFill>
          <a:srgbClr val="FFDF00"/>
        </a:solidFill>
        <a:effectLst/>
      </p:bgPr>
    </p:bg>
    <p:spTree>
      <p:nvGrpSpPr>
        <p:cNvPr id="1" name=""/>
        <p:cNvGrpSpPr/>
        <p:nvPr/>
      </p:nvGrpSpPr>
      <p:grpSpPr>
        <a:xfrm>
          <a:off x="0" y="0"/>
          <a:ext cx="0" cy="0"/>
          <a:chOff x="0" y="0"/>
          <a:chExt cx="0" cy="0"/>
        </a:xfrm>
      </p:grpSpPr>
      <p:pic>
        <p:nvPicPr>
          <p:cNvPr id="2" name="Picture 1" descr="A picture containing person, room&#10;&#10;Description automatically generated">
            <a:extLst>
              <a:ext uri="{FF2B5EF4-FFF2-40B4-BE49-F238E27FC236}">
                <a16:creationId xmlns:a16="http://schemas.microsoft.com/office/drawing/2014/main" id="{5F8C9BEF-1469-F6BD-D2B6-1F49FBA514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8" b="3307"/>
          <a:stretch/>
        </p:blipFill>
        <p:spPr>
          <a:xfrm flipH="1">
            <a:off x="4166827" y="1955800"/>
            <a:ext cx="4977172" cy="3187700"/>
          </a:xfrm>
          <a:prstGeom prst="round1Rect">
            <a:avLst>
              <a:gd name="adj" fmla="val 20993"/>
            </a:avLst>
          </a:prstGeom>
          <a:ln w="6350">
            <a:noFill/>
          </a:ln>
        </p:spPr>
      </p:pic>
      <p:sp>
        <p:nvSpPr>
          <p:cNvPr id="5" name="Title 1">
            <a:extLst>
              <a:ext uri="{FF2B5EF4-FFF2-40B4-BE49-F238E27FC236}">
                <a16:creationId xmlns:a16="http://schemas.microsoft.com/office/drawing/2014/main" id="{2EBC3425-8AC8-3CC9-0A1B-A44FA22C7F3D}"/>
              </a:ext>
            </a:extLst>
          </p:cNvPr>
          <p:cNvSpPr>
            <a:spLocks noGrp="1"/>
          </p:cNvSpPr>
          <p:nvPr>
            <p:ph type="ctrTitle" hasCustomPrompt="1"/>
          </p:nvPr>
        </p:nvSpPr>
        <p:spPr>
          <a:xfrm>
            <a:off x="575527" y="507792"/>
            <a:ext cx="7493205" cy="592876"/>
          </a:xfrm>
          <a:prstGeom prst="rect">
            <a:avLst/>
          </a:prstGeom>
        </p:spPr>
        <p:txBody>
          <a:bodyPr lIns="0" tIns="0" rIns="0" bIns="0" anchor="t" anchorCtr="0">
            <a:noAutofit/>
          </a:bodyPr>
          <a:lstStyle>
            <a:lvl1pPr algn="l">
              <a:defRPr sz="2800" b="0" cap="none" baseline="0">
                <a:solidFill>
                  <a:srgbClr val="0B223E"/>
                </a:solidFill>
              </a:defRPr>
            </a:lvl1pPr>
          </a:lstStyle>
          <a:p>
            <a:r>
              <a:rPr lang="en-AU"/>
              <a:t>Section divider / Click to add title </a:t>
            </a:r>
            <a:endParaRPr lang="en-US"/>
          </a:p>
        </p:txBody>
      </p:sp>
      <p:sp>
        <p:nvSpPr>
          <p:cNvPr id="6" name="Subtitle 2">
            <a:extLst>
              <a:ext uri="{FF2B5EF4-FFF2-40B4-BE49-F238E27FC236}">
                <a16:creationId xmlns:a16="http://schemas.microsoft.com/office/drawing/2014/main" id="{94E27C56-F5F9-F54B-4898-D79834CE6952}"/>
              </a:ext>
            </a:extLst>
          </p:cNvPr>
          <p:cNvSpPr>
            <a:spLocks noGrp="1"/>
          </p:cNvSpPr>
          <p:nvPr>
            <p:ph type="subTitle" idx="1" hasCustomPrompt="1"/>
          </p:nvPr>
        </p:nvSpPr>
        <p:spPr>
          <a:xfrm>
            <a:off x="575527" y="1180996"/>
            <a:ext cx="7493205" cy="694475"/>
          </a:xfrm>
          <a:prstGeom prst="rect">
            <a:avLst/>
          </a:prstGeom>
        </p:spPr>
        <p:txBody>
          <a:bodyPr lIns="0" tIns="0" rIns="0" bIns="0">
            <a:normAutofit/>
          </a:bodyPr>
          <a:lstStyle>
            <a:lvl1pPr marL="0" indent="0" algn="l">
              <a:buNone/>
              <a:defRPr sz="1800">
                <a:solidFill>
                  <a:srgbClr val="0B22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sub-heading</a:t>
            </a:r>
          </a:p>
        </p:txBody>
      </p:sp>
      <p:sp>
        <p:nvSpPr>
          <p:cNvPr id="12" name="Picture Placeholder 11">
            <a:extLst>
              <a:ext uri="{FF2B5EF4-FFF2-40B4-BE49-F238E27FC236}">
                <a16:creationId xmlns:a16="http://schemas.microsoft.com/office/drawing/2014/main" id="{5220859B-19E4-C665-C63A-EE8B766E5698}"/>
              </a:ext>
            </a:extLst>
          </p:cNvPr>
          <p:cNvSpPr>
            <a:spLocks noGrp="1"/>
          </p:cNvSpPr>
          <p:nvPr>
            <p:ph type="pic" sz="quarter" idx="13" hasCustomPrompt="1"/>
          </p:nvPr>
        </p:nvSpPr>
        <p:spPr>
          <a:xfrm>
            <a:off x="3888345" y="1955799"/>
            <a:ext cx="5255655" cy="3187701"/>
          </a:xfrm>
          <a:custGeom>
            <a:avLst/>
            <a:gdLst>
              <a:gd name="connsiteX0" fmla="*/ 957176 w 5255655"/>
              <a:gd name="connsiteY0" fmla="*/ 0 h 3187701"/>
              <a:gd name="connsiteX1" fmla="*/ 5255655 w 5255655"/>
              <a:gd name="connsiteY1" fmla="*/ 0 h 3187701"/>
              <a:gd name="connsiteX2" fmla="*/ 5255655 w 5255655"/>
              <a:gd name="connsiteY2" fmla="*/ 3187701 h 3187701"/>
              <a:gd name="connsiteX3" fmla="*/ 0 w 5255655"/>
              <a:gd name="connsiteY3" fmla="*/ 3187701 h 3187701"/>
              <a:gd name="connsiteX4" fmla="*/ 0 w 5255655"/>
              <a:gd name="connsiteY4" fmla="*/ 957176 h 3187701"/>
              <a:gd name="connsiteX5" fmla="*/ 957176 w 5255655"/>
              <a:gd name="connsiteY5" fmla="*/ 0 h 3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5655" h="3187701">
                <a:moveTo>
                  <a:pt x="957176" y="0"/>
                </a:moveTo>
                <a:lnTo>
                  <a:pt x="5255655" y="0"/>
                </a:lnTo>
                <a:lnTo>
                  <a:pt x="5255655" y="3187701"/>
                </a:lnTo>
                <a:lnTo>
                  <a:pt x="0" y="3187701"/>
                </a:lnTo>
                <a:lnTo>
                  <a:pt x="0" y="957176"/>
                </a:lnTo>
                <a:cubicBezTo>
                  <a:pt x="0" y="428542"/>
                  <a:pt x="428542" y="0"/>
                  <a:pt x="957176" y="0"/>
                </a:cubicBezTo>
                <a:close/>
              </a:path>
            </a:pathLst>
          </a:custGeom>
          <a:noFill/>
          <a:ln>
            <a:noFill/>
          </a:ln>
        </p:spPr>
        <p:txBody>
          <a:bodyPr wrap="square">
            <a:noAutofit/>
          </a:bodyPr>
          <a:lstStyle>
            <a:lvl1pPr algn="ctr">
              <a:defRPr/>
            </a:lvl1pPr>
          </a:lstStyle>
          <a:p>
            <a:r>
              <a:rPr lang="en-US"/>
              <a:t>Click icon to insert different picture (optional)</a:t>
            </a:r>
          </a:p>
        </p:txBody>
      </p:sp>
    </p:spTree>
    <p:extLst>
      <p:ext uri="{BB962C8B-B14F-4D97-AF65-F5344CB8AC3E}">
        <p14:creationId xmlns:p14="http://schemas.microsoft.com/office/powerpoint/2010/main" val="117656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bluestone">
    <p:bg>
      <p:bgPr>
        <a:solidFill>
          <a:srgbClr val="0B223E"/>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6E0CB7E1-0F45-3928-7839-1854F2FB15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235"/>
          <a:stretch/>
        </p:blipFill>
        <p:spPr>
          <a:xfrm flipH="1">
            <a:off x="4166824" y="1955856"/>
            <a:ext cx="4977174" cy="3187644"/>
          </a:xfrm>
          <a:prstGeom prst="round1Rect">
            <a:avLst>
              <a:gd name="adj" fmla="val 20561"/>
            </a:avLst>
          </a:prstGeom>
          <a:ln w="9525">
            <a:noFill/>
          </a:ln>
        </p:spPr>
      </p:pic>
      <p:sp>
        <p:nvSpPr>
          <p:cNvPr id="5" name="Title 1">
            <a:extLst>
              <a:ext uri="{FF2B5EF4-FFF2-40B4-BE49-F238E27FC236}">
                <a16:creationId xmlns:a16="http://schemas.microsoft.com/office/drawing/2014/main" id="{2EBC3425-8AC8-3CC9-0A1B-A44FA22C7F3D}"/>
              </a:ext>
            </a:extLst>
          </p:cNvPr>
          <p:cNvSpPr>
            <a:spLocks noGrp="1"/>
          </p:cNvSpPr>
          <p:nvPr>
            <p:ph type="ctrTitle" hasCustomPrompt="1"/>
          </p:nvPr>
        </p:nvSpPr>
        <p:spPr>
          <a:xfrm>
            <a:off x="575527" y="507792"/>
            <a:ext cx="7493205" cy="592876"/>
          </a:xfrm>
          <a:prstGeom prst="rect">
            <a:avLst/>
          </a:prstGeom>
        </p:spPr>
        <p:txBody>
          <a:bodyPr lIns="0" tIns="0" rIns="0" bIns="0" anchor="t" anchorCtr="0">
            <a:noAutofit/>
          </a:bodyPr>
          <a:lstStyle>
            <a:lvl1pPr algn="l">
              <a:defRPr sz="2800" b="0" cap="none" baseline="0">
                <a:solidFill>
                  <a:srgbClr val="FFDF00"/>
                </a:solidFill>
              </a:defRPr>
            </a:lvl1pPr>
          </a:lstStyle>
          <a:p>
            <a:r>
              <a:rPr lang="en-AU"/>
              <a:t>Section divider / Click to add title </a:t>
            </a:r>
            <a:endParaRPr lang="en-US"/>
          </a:p>
        </p:txBody>
      </p:sp>
      <p:sp>
        <p:nvSpPr>
          <p:cNvPr id="6" name="Subtitle 2">
            <a:extLst>
              <a:ext uri="{FF2B5EF4-FFF2-40B4-BE49-F238E27FC236}">
                <a16:creationId xmlns:a16="http://schemas.microsoft.com/office/drawing/2014/main" id="{94E27C56-F5F9-F54B-4898-D79834CE6952}"/>
              </a:ext>
            </a:extLst>
          </p:cNvPr>
          <p:cNvSpPr>
            <a:spLocks noGrp="1"/>
          </p:cNvSpPr>
          <p:nvPr>
            <p:ph type="subTitle" idx="1" hasCustomPrompt="1"/>
          </p:nvPr>
        </p:nvSpPr>
        <p:spPr>
          <a:xfrm>
            <a:off x="575527" y="1180996"/>
            <a:ext cx="7493205" cy="694475"/>
          </a:xfrm>
          <a:prstGeom prst="rect">
            <a:avLst/>
          </a:prstGeom>
        </p:spPr>
        <p:txBody>
          <a:bodyPr lIns="0" tIns="0" rIns="0" bIns="0">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sub-heading</a:t>
            </a:r>
          </a:p>
        </p:txBody>
      </p:sp>
      <p:sp>
        <p:nvSpPr>
          <p:cNvPr id="4" name="Picture Placeholder 3">
            <a:extLst>
              <a:ext uri="{FF2B5EF4-FFF2-40B4-BE49-F238E27FC236}">
                <a16:creationId xmlns:a16="http://schemas.microsoft.com/office/drawing/2014/main" id="{67363A20-2401-8C06-0C9E-E90B8C728644}"/>
              </a:ext>
            </a:extLst>
          </p:cNvPr>
          <p:cNvSpPr>
            <a:spLocks noGrp="1"/>
          </p:cNvSpPr>
          <p:nvPr>
            <p:ph type="pic" sz="quarter" idx="13" hasCustomPrompt="1"/>
          </p:nvPr>
        </p:nvSpPr>
        <p:spPr>
          <a:xfrm>
            <a:off x="3888345" y="1955799"/>
            <a:ext cx="5255655" cy="3187701"/>
          </a:xfrm>
          <a:custGeom>
            <a:avLst/>
            <a:gdLst>
              <a:gd name="connsiteX0" fmla="*/ 957176 w 5255655"/>
              <a:gd name="connsiteY0" fmla="*/ 0 h 3187701"/>
              <a:gd name="connsiteX1" fmla="*/ 5255655 w 5255655"/>
              <a:gd name="connsiteY1" fmla="*/ 0 h 3187701"/>
              <a:gd name="connsiteX2" fmla="*/ 5255655 w 5255655"/>
              <a:gd name="connsiteY2" fmla="*/ 3187701 h 3187701"/>
              <a:gd name="connsiteX3" fmla="*/ 0 w 5255655"/>
              <a:gd name="connsiteY3" fmla="*/ 3187701 h 3187701"/>
              <a:gd name="connsiteX4" fmla="*/ 0 w 5255655"/>
              <a:gd name="connsiteY4" fmla="*/ 957176 h 3187701"/>
              <a:gd name="connsiteX5" fmla="*/ 957176 w 5255655"/>
              <a:gd name="connsiteY5" fmla="*/ 0 h 3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5655" h="3187701">
                <a:moveTo>
                  <a:pt x="957176" y="0"/>
                </a:moveTo>
                <a:lnTo>
                  <a:pt x="5255655" y="0"/>
                </a:lnTo>
                <a:lnTo>
                  <a:pt x="5255655" y="3187701"/>
                </a:lnTo>
                <a:lnTo>
                  <a:pt x="0" y="3187701"/>
                </a:lnTo>
                <a:lnTo>
                  <a:pt x="0" y="957176"/>
                </a:lnTo>
                <a:cubicBezTo>
                  <a:pt x="0" y="428542"/>
                  <a:pt x="428542" y="0"/>
                  <a:pt x="957176" y="0"/>
                </a:cubicBezTo>
                <a:close/>
              </a:path>
            </a:pathLst>
          </a:custGeom>
          <a:noFill/>
          <a:ln>
            <a:noFill/>
          </a:ln>
        </p:spPr>
        <p:txBody>
          <a:bodyPr wrap="square">
            <a:noAutofit/>
          </a:bodyPr>
          <a:lstStyle>
            <a:lvl1pPr algn="ctr">
              <a:defRPr/>
            </a:lvl1pPr>
          </a:lstStyle>
          <a:p>
            <a:pPr marL="0" marR="0" lvl="0" indent="0" algn="l" defTabSz="457200" rtl="0" eaLnBrk="1" fontAlgn="auto" latinLnBrk="0" hangingPunct="1">
              <a:lnSpc>
                <a:spcPts val="3200"/>
              </a:lnSpc>
              <a:spcBef>
                <a:spcPts val="0"/>
              </a:spcBef>
              <a:spcAft>
                <a:spcPts val="0"/>
              </a:spcAft>
              <a:buClr>
                <a:srgbClr val="0CC6DE"/>
              </a:buClr>
              <a:buSzTx/>
              <a:buFontTx/>
              <a:buNone/>
              <a:tabLst/>
              <a:defRPr/>
            </a:pPr>
            <a:r>
              <a:rPr lang="en-US"/>
              <a:t>Click icon to insert different picture (optional)</a:t>
            </a:r>
          </a:p>
          <a:p>
            <a:endParaRPr lang="en-US"/>
          </a:p>
        </p:txBody>
      </p:sp>
    </p:spTree>
    <p:extLst>
      <p:ext uri="{BB962C8B-B14F-4D97-AF65-F5344CB8AC3E}">
        <p14:creationId xmlns:p14="http://schemas.microsoft.com/office/powerpoint/2010/main" val="40734959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 title slide golden light">
    <p:bg>
      <p:bgPr>
        <a:solidFill>
          <a:srgbClr val="0B223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1E42FC-0CCC-CC08-C99A-801DDA80F776}"/>
              </a:ext>
            </a:extLst>
          </p:cNvPr>
          <p:cNvSpPr>
            <a:spLocks noGrp="1"/>
          </p:cNvSpPr>
          <p:nvPr>
            <p:ph type="ctrTitle" hasCustomPrompt="1"/>
          </p:nvPr>
        </p:nvSpPr>
        <p:spPr>
          <a:xfrm>
            <a:off x="575528" y="507792"/>
            <a:ext cx="3750940" cy="592876"/>
          </a:xfrm>
          <a:prstGeom prst="rect">
            <a:avLst/>
          </a:prstGeom>
        </p:spPr>
        <p:txBody>
          <a:bodyPr lIns="0" tIns="0" rIns="0" bIns="0" anchor="t" anchorCtr="0">
            <a:noAutofit/>
          </a:bodyPr>
          <a:lstStyle>
            <a:lvl1pPr algn="l">
              <a:defRPr sz="2800" b="0" cap="none" baseline="0">
                <a:solidFill>
                  <a:srgbClr val="FFDF00"/>
                </a:solidFill>
              </a:defRPr>
            </a:lvl1pPr>
          </a:lstStyle>
          <a:p>
            <a:r>
              <a:rPr lang="en-AU"/>
              <a:t>Click to add title </a:t>
            </a:r>
            <a:endParaRPr lang="en-US"/>
          </a:p>
        </p:txBody>
      </p:sp>
      <p:sp>
        <p:nvSpPr>
          <p:cNvPr id="7" name="Text Placeholder 2">
            <a:extLst>
              <a:ext uri="{FF2B5EF4-FFF2-40B4-BE49-F238E27FC236}">
                <a16:creationId xmlns:a16="http://schemas.microsoft.com/office/drawing/2014/main" id="{6E30BCAF-BE96-AE00-4293-B6C0274FE1C2}"/>
              </a:ext>
            </a:extLst>
          </p:cNvPr>
          <p:cNvSpPr>
            <a:spLocks noGrp="1"/>
          </p:cNvSpPr>
          <p:nvPr>
            <p:ph type="body" sz="quarter" idx="11"/>
          </p:nvPr>
        </p:nvSpPr>
        <p:spPr>
          <a:xfrm>
            <a:off x="617863" y="1286933"/>
            <a:ext cx="3750940" cy="3348775"/>
          </a:xfrm>
          <a:prstGeom prst="rect">
            <a:avLst/>
          </a:prstGeom>
        </p:spPr>
        <p:txBody>
          <a:bodyPr lIns="0" tIns="0" rIns="0" bIns="0"/>
          <a:lstStyle>
            <a:lvl1pPr marL="285750" indent="-285750">
              <a:lnSpc>
                <a:spcPct val="100000"/>
              </a:lnSpc>
              <a:spcAft>
                <a:spcPts val="600"/>
              </a:spcAft>
              <a:buClr>
                <a:srgbClr val="FFDF00"/>
              </a:buClr>
              <a:buFont typeface="Arial" panose="020B0604020202020204" pitchFamily="34" charset="0"/>
              <a:buChar char="•"/>
              <a:defRPr sz="1600" baseline="0">
                <a:solidFill>
                  <a:schemeClr val="bg1"/>
                </a:solidFill>
              </a:defRPr>
            </a:lvl1pPr>
            <a:lvl2pPr marL="541338" indent="-228600">
              <a:lnSpc>
                <a:spcPct val="100000"/>
              </a:lnSpc>
              <a:spcBef>
                <a:spcPts val="0"/>
              </a:spcBef>
              <a:spcAft>
                <a:spcPts val="600"/>
              </a:spcAft>
              <a:buClr>
                <a:srgbClr val="FFDF00"/>
              </a:buClr>
              <a:tabLst/>
              <a:defRPr sz="1600" baseline="0">
                <a:solidFill>
                  <a:schemeClr val="bg1"/>
                </a:solidFill>
              </a:defRPr>
            </a:lvl2pPr>
            <a:lvl3pPr>
              <a:lnSpc>
                <a:spcPct val="100000"/>
              </a:lnSpc>
              <a:spcBef>
                <a:spcPts val="0"/>
              </a:spcBef>
              <a:spcAft>
                <a:spcPts val="600"/>
              </a:spcAft>
              <a:buClr>
                <a:srgbClr val="FFDF00"/>
              </a:buClr>
              <a:defRPr sz="1600" baseline="0">
                <a:solidFill>
                  <a:schemeClr val="bg1"/>
                </a:solidFill>
              </a:defRPr>
            </a:lvl3pPr>
            <a:lvl4pPr>
              <a:lnSpc>
                <a:spcPct val="100000"/>
              </a:lnSpc>
              <a:spcBef>
                <a:spcPts val="0"/>
              </a:spcBef>
              <a:spcAft>
                <a:spcPts val="600"/>
              </a:spcAft>
              <a:defRPr sz="1600" baseline="0">
                <a:solidFill>
                  <a:schemeClr val="bg1"/>
                </a:solidFill>
              </a:defRPr>
            </a:lvl4pPr>
            <a:lvl5pPr>
              <a:lnSpc>
                <a:spcPct val="100000"/>
              </a:lnSpc>
              <a:spcBef>
                <a:spcPts val="0"/>
              </a:spcBef>
              <a:spcAft>
                <a:spcPts val="600"/>
              </a:spcAft>
              <a:defRPr sz="1600" baseline="0">
                <a:solidFill>
                  <a:schemeClr val="bg1"/>
                </a:solidFill>
              </a:defRPr>
            </a:lvl5pPr>
          </a:lstStyle>
          <a:p>
            <a:pPr lvl="0"/>
            <a:r>
              <a:rPr lang="en-GB"/>
              <a:t>Click to edit Master text styles</a:t>
            </a:r>
          </a:p>
          <a:p>
            <a:pPr lvl="1"/>
            <a:r>
              <a:rPr lang="en-GB"/>
              <a:t>Second level</a:t>
            </a:r>
          </a:p>
        </p:txBody>
      </p:sp>
      <p:pic>
        <p:nvPicPr>
          <p:cNvPr id="3" name="Picture 2">
            <a:extLst>
              <a:ext uri="{FF2B5EF4-FFF2-40B4-BE49-F238E27FC236}">
                <a16:creationId xmlns:a16="http://schemas.microsoft.com/office/drawing/2014/main" id="{1D93E9E9-4829-4CB5-433C-CB48871D0DE0}"/>
              </a:ext>
            </a:extLst>
          </p:cNvPr>
          <p:cNvPicPr>
            <a:picLocks noChangeAspect="1"/>
          </p:cNvPicPr>
          <p:nvPr userDrawn="1"/>
        </p:nvPicPr>
        <p:blipFill>
          <a:blip r:embed="rId2"/>
          <a:stretch>
            <a:fillRect/>
          </a:stretch>
        </p:blipFill>
        <p:spPr>
          <a:xfrm>
            <a:off x="4000500" y="0"/>
            <a:ext cx="5143500" cy="5143500"/>
          </a:xfrm>
          <a:prstGeom prst="rect">
            <a:avLst/>
          </a:prstGeom>
        </p:spPr>
      </p:pic>
    </p:spTree>
    <p:extLst>
      <p:ext uri="{BB962C8B-B14F-4D97-AF65-F5344CB8AC3E}">
        <p14:creationId xmlns:p14="http://schemas.microsoft.com/office/powerpoint/2010/main" val="366085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6B7FEEB7-D25F-EF06-AD36-8FCD0F2DD53B}"/>
              </a:ext>
            </a:extLst>
          </p:cNvPr>
          <p:cNvPicPr/>
          <p:nvPr userDrawn="1"/>
        </p:nvPicPr>
        <p:blipFill>
          <a:blip r:embed="rId14" cstate="print"/>
          <a:stretch>
            <a:fillRect/>
          </a:stretch>
        </p:blipFill>
        <p:spPr>
          <a:xfrm>
            <a:off x="8470808" y="4587063"/>
            <a:ext cx="215992" cy="179482"/>
          </a:xfrm>
          <a:prstGeom prst="rect">
            <a:avLst/>
          </a:prstGeom>
        </p:spPr>
      </p:pic>
      <p:sp>
        <p:nvSpPr>
          <p:cNvPr id="3" name="object 5">
            <a:extLst>
              <a:ext uri="{FF2B5EF4-FFF2-40B4-BE49-F238E27FC236}">
                <a16:creationId xmlns:a16="http://schemas.microsoft.com/office/drawing/2014/main" id="{08EEA026-2C91-C372-279E-C4DC71F484FE}"/>
              </a:ext>
            </a:extLst>
          </p:cNvPr>
          <p:cNvSpPr/>
          <p:nvPr userDrawn="1"/>
        </p:nvSpPr>
        <p:spPr>
          <a:xfrm>
            <a:off x="431798" y="4852598"/>
            <a:ext cx="8255002" cy="50373"/>
          </a:xfrm>
          <a:custGeom>
            <a:avLst/>
            <a:gdLst/>
            <a:ahLst/>
            <a:cxnLst/>
            <a:rect l="l" t="t" r="r" b="b"/>
            <a:pathLst>
              <a:path w="9777730">
                <a:moveTo>
                  <a:pt x="0" y="0"/>
                </a:moveTo>
                <a:lnTo>
                  <a:pt x="9777603" y="0"/>
                </a:lnTo>
              </a:path>
            </a:pathLst>
          </a:custGeom>
          <a:ln w="6350">
            <a:solidFill>
              <a:srgbClr val="0B223E"/>
            </a:solidFill>
          </a:ln>
        </p:spPr>
        <p:txBody>
          <a:bodyPr wrap="square" lIns="0" tIns="0" rIns="0" bIns="0" rtlCol="0"/>
          <a:lstStyle/>
          <a:p>
            <a:endParaRPr>
              <a:latin typeface="+mj-lt"/>
            </a:endParaRPr>
          </a:p>
        </p:txBody>
      </p:sp>
      <p:sp>
        <p:nvSpPr>
          <p:cNvPr id="4" name="Holder 4">
            <a:extLst>
              <a:ext uri="{FF2B5EF4-FFF2-40B4-BE49-F238E27FC236}">
                <a16:creationId xmlns:a16="http://schemas.microsoft.com/office/drawing/2014/main" id="{6B8570A4-36C8-3910-A3B4-098423B31ABC}"/>
              </a:ext>
            </a:extLst>
          </p:cNvPr>
          <p:cNvSpPr txBox="1">
            <a:spLocks/>
          </p:cNvSpPr>
          <p:nvPr userDrawn="1"/>
        </p:nvSpPr>
        <p:spPr>
          <a:xfrm>
            <a:off x="454733" y="4900217"/>
            <a:ext cx="2103120" cy="202093"/>
          </a:xfrm>
          <a:prstGeom prst="rect">
            <a:avLst/>
          </a:prstGeom>
        </p:spPr>
        <p:txBody>
          <a:bodyPr lIns="0" tIns="0" rIns="0" bIns="0"/>
          <a:lstStyle>
            <a:defPPr>
              <a:defRPr lang="en-US"/>
            </a:defPPr>
            <a:lvl1pPr marL="0" algn="r" defTabSz="457200" rtl="0" eaLnBrk="1" latinLnBrk="0" hangingPunct="1">
              <a:defRPr sz="1050" kern="1200">
                <a:solidFill>
                  <a:srgbClr val="0B223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B6F15528-21DE-4FAA-801E-634DDDAF4B2B}" type="slidenum">
              <a:rPr lang="en-AU" smtClean="0">
                <a:latin typeface="Arial" panose="020B0604020202020204" pitchFamily="34" charset="0"/>
                <a:cs typeface="Arial" panose="020B0604020202020204" pitchFamily="34" charset="0"/>
              </a:rPr>
              <a:pPr algn="l"/>
              <a:t>‹#›</a:t>
            </a:fld>
            <a:endParaRPr lang="en-A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6827024"/>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6" r:id="rId3"/>
    <p:sldLayoutId id="2147483677" r:id="rId4"/>
    <p:sldLayoutId id="2147483652" r:id="rId5"/>
    <p:sldLayoutId id="2147483675" r:id="rId6"/>
    <p:sldLayoutId id="2147483668" r:id="rId7"/>
    <p:sldLayoutId id="2147483676" r:id="rId8"/>
    <p:sldLayoutId id="2147483671" r:id="rId9"/>
    <p:sldLayoutId id="2147483673" r:id="rId10"/>
    <p:sldLayoutId id="2147483674" r:id="rId11"/>
    <p:sldLayoutId id="2147483660" r:id="rId12"/>
  </p:sldLayoutIdLst>
  <p:hf hdr="0" ftr="0"/>
  <p:txStyles>
    <p:titleStyle>
      <a:lvl1pPr algn="l" defTabSz="457200" rtl="0" eaLnBrk="1" latinLnBrk="0" hangingPunct="1">
        <a:spcBef>
          <a:spcPct val="0"/>
        </a:spcBef>
        <a:buNone/>
        <a:defRPr sz="2800" kern="1200" cap="none">
          <a:solidFill>
            <a:srgbClr val="3E9DC8"/>
          </a:solidFill>
          <a:latin typeface="+mj-lt"/>
          <a:ea typeface="+mj-ea"/>
          <a:cs typeface="+mj-cs"/>
        </a:defRPr>
      </a:lvl1pPr>
    </p:titleStyle>
    <p:bodyStyle>
      <a:lvl1pPr marL="0" indent="0" algn="l" defTabSz="457200" rtl="0" eaLnBrk="1" latinLnBrk="0" hangingPunct="1">
        <a:lnSpc>
          <a:spcPts val="3200"/>
        </a:lnSpc>
        <a:spcBef>
          <a:spcPts val="0"/>
        </a:spcBef>
        <a:buClr>
          <a:srgbClr val="0CC6DE"/>
        </a:buClr>
        <a:buFontTx/>
        <a:buNone/>
        <a:defRPr sz="2000" kern="1200">
          <a:solidFill>
            <a:srgbClr val="58595B"/>
          </a:solidFill>
          <a:latin typeface="+mn-lt"/>
          <a:ea typeface="+mn-ea"/>
          <a:cs typeface="+mn-cs"/>
        </a:defRPr>
      </a:lvl1pPr>
      <a:lvl2pPr marL="360000" indent="-216000" algn="l" defTabSz="457200" rtl="0" eaLnBrk="1" latinLnBrk="0" hangingPunct="1">
        <a:lnSpc>
          <a:spcPts val="3200"/>
        </a:lnSpc>
        <a:spcBef>
          <a:spcPts val="480"/>
        </a:spcBef>
        <a:buClr>
          <a:srgbClr val="3E9DC8"/>
        </a:buClr>
        <a:buFont typeface="Lucida Grande"/>
        <a:buChar char="-"/>
        <a:defRPr sz="1800" kern="1200">
          <a:solidFill>
            <a:srgbClr val="58595B"/>
          </a:solidFill>
          <a:latin typeface="+mn-lt"/>
          <a:ea typeface="+mn-ea"/>
          <a:cs typeface="+mn-cs"/>
        </a:defRPr>
      </a:lvl2pPr>
      <a:lvl3pPr marL="648000" indent="-216000" algn="l" defTabSz="457200" rtl="0" eaLnBrk="1" latinLnBrk="0" hangingPunct="1">
        <a:lnSpc>
          <a:spcPts val="3200"/>
        </a:lnSpc>
        <a:spcBef>
          <a:spcPct val="20000"/>
        </a:spcBef>
        <a:buClr>
          <a:srgbClr val="3E9DC8"/>
        </a:buClr>
        <a:buFont typeface="Arial"/>
        <a:buChar char="•"/>
        <a:defRPr sz="1800" kern="1200">
          <a:solidFill>
            <a:srgbClr val="58595B"/>
          </a:solidFill>
          <a:latin typeface="+mn-lt"/>
          <a:ea typeface="+mn-ea"/>
          <a:cs typeface="+mn-cs"/>
        </a:defRPr>
      </a:lvl3pPr>
      <a:lvl4pPr marL="828000" indent="-216000" algn="l" defTabSz="457200" rtl="0" eaLnBrk="1" latinLnBrk="0" hangingPunct="1">
        <a:lnSpc>
          <a:spcPts val="3200"/>
        </a:lnSpc>
        <a:spcBef>
          <a:spcPct val="20000"/>
        </a:spcBef>
        <a:buClr>
          <a:schemeClr val="bg1">
            <a:lumMod val="65000"/>
          </a:schemeClr>
        </a:buClr>
        <a:buFont typeface="Lucida Grande"/>
        <a:buChar char="-"/>
        <a:defRPr sz="1800" kern="1200">
          <a:solidFill>
            <a:srgbClr val="58595B"/>
          </a:solidFill>
          <a:latin typeface="+mn-lt"/>
          <a:ea typeface="+mn-ea"/>
          <a:cs typeface="+mn-cs"/>
        </a:defRPr>
      </a:lvl4pPr>
      <a:lvl5pPr marL="1152000" indent="-216000" algn="l" defTabSz="457200" rtl="0" eaLnBrk="1" latinLnBrk="0" hangingPunct="1">
        <a:lnSpc>
          <a:spcPts val="3200"/>
        </a:lnSpc>
        <a:spcBef>
          <a:spcPct val="20000"/>
        </a:spcBef>
        <a:buClr>
          <a:schemeClr val="bg1">
            <a:lumMod val="65000"/>
          </a:schemeClr>
        </a:buClr>
        <a:buFont typeface="Arial"/>
        <a:buChar char="•"/>
        <a:defRPr sz="1800" kern="1200">
          <a:solidFill>
            <a:srgbClr val="58595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kwl.com.au/year/1/8/1-08-Jesus_Returns_to_the_Father" TargetMode="External"/><Relationship Id="rId2" Type="http://schemas.openxmlformats.org/officeDocument/2006/relationships/hyperlink" Target="https://app.kwl.com.au/year/0/17/P-17-Jesus_calls_his_disciples" TargetMode="External"/><Relationship Id="rId1" Type="http://schemas.openxmlformats.org/officeDocument/2006/relationships/slideLayout" Target="../slideLayouts/slideLayout4.xml"/><Relationship Id="rId6" Type="http://schemas.openxmlformats.org/officeDocument/2006/relationships/hyperlink" Target="https://app.kwl.com.au/year/2/5/2-05-Saints" TargetMode="External"/><Relationship Id="rId5" Type="http://schemas.openxmlformats.org/officeDocument/2006/relationships/hyperlink" Target="https://app.kwl.com.au/year/2/12/2-12-signs_of_gods_love" TargetMode="External"/><Relationship Id="rId4" Type="http://schemas.openxmlformats.org/officeDocument/2006/relationships/hyperlink" Target="https://app.kwl.com.au/year/2/6/2-06-St_Patric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pp.kwl.com.au/year/3/1/3-01-God_sharing" TargetMode="External"/><Relationship Id="rId2" Type="http://schemas.openxmlformats.org/officeDocument/2006/relationships/hyperlink" Target="https://melbournecatholic.org/news/a-doorway-to-eternity-st-patricks-cathedral-gets-a-new-icon" TargetMode="External"/><Relationship Id="rId1" Type="http://schemas.openxmlformats.org/officeDocument/2006/relationships/slideLayout" Target="../slideLayouts/slideLayout10.xml"/><Relationship Id="rId5" Type="http://schemas.openxmlformats.org/officeDocument/2006/relationships/hyperlink" Target="https://app.kwl.com.au/year/4/1/4-01-God_is_with_us_Father_Son_and_Holy_Spirit" TargetMode="External"/><Relationship Id="rId4" Type="http://schemas.openxmlformats.org/officeDocument/2006/relationships/hyperlink" Target="https://app.kwl.com.au/year/4/8/4-08-The_Holy_Spirit_Alive_in_the_Churc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pp.kwl.com.au/year/5/15/5-15-our_church_in_australia" TargetMode="External"/><Relationship Id="rId2" Type="http://schemas.openxmlformats.org/officeDocument/2006/relationships/hyperlink" Target="https://melbournecatholic.org/news/a-doorway-to-eternity-st-patricks-cathedral-gets-a-new-icon" TargetMode="External"/><Relationship Id="rId1" Type="http://schemas.openxmlformats.org/officeDocument/2006/relationships/slideLayout" Target="../slideLayouts/slideLayout11.xml"/><Relationship Id="rId4" Type="http://schemas.openxmlformats.org/officeDocument/2006/relationships/hyperlink" Target="https://app.kwl.com.au/year/6/17/6-17-Our_Christian_Missio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caritas.org.au/resources/project-compassion/?audience=Secondary+%28Y7-12%29" TargetMode="External"/><Relationship Id="rId3" Type="http://schemas.openxmlformats.org/officeDocument/2006/relationships/hyperlink" Target="https://www.google.com/search?q=Fratelli+Tutti+selected+paragraphs+for+kids" TargetMode="External"/><Relationship Id="rId7" Type="http://schemas.openxmlformats.org/officeDocument/2006/relationships/hyperlink" Target="https://socialjustice.catholic.org.au/resources/" TargetMode="External"/><Relationship Id="rId2" Type="http://schemas.openxmlformats.org/officeDocument/2006/relationships/hyperlink" Target="https://maryglowreymuseum.info/Catholic-Precinct-App" TargetMode="External"/><Relationship Id="rId1" Type="http://schemas.openxmlformats.org/officeDocument/2006/relationships/slideLayout" Target="../slideLayouts/slideLayout11.xml"/><Relationship Id="rId6" Type="http://schemas.openxmlformats.org/officeDocument/2006/relationships/hyperlink" Target="https://www.usccb.org/prayers/prayers-vocations" TargetMode="External"/><Relationship Id="rId5" Type="http://schemas.openxmlformats.org/officeDocument/2006/relationships/hyperlink" Target="https://www.caritas.org.au/resources/school-resources/?resourceTopics=Catholic+Social+Teaching" TargetMode="External"/><Relationship Id="rId4" Type="http://schemas.openxmlformats.org/officeDocument/2006/relationships/hyperlink" Target="https://downloads.ctfassets.net/vy3axnuecuwj/11d2145d2bc712a9b97689a546248a149dcab261ec8f7d9915ac0cc14399652f/9436ad423fd7fa2483ae035bef8ceee7/Laudato_Si_Reflection_cards.pdf" TargetMode="External"/><Relationship Id="rId9" Type="http://schemas.openxmlformats.org/officeDocument/2006/relationships/hyperlink" Target="https://www.cam1.org.au/Portals/60/Resources/Building%20Youth%20Ministry_screen.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2SQtXzjC2pg" TargetMode="External"/><Relationship Id="rId2" Type="http://schemas.openxmlformats.org/officeDocument/2006/relationships/hyperlink" Target="https://youtu.be/wX_0lhXWutU" TargetMode="External"/><Relationship Id="rId1" Type="http://schemas.openxmlformats.org/officeDocument/2006/relationships/slideLayout" Target="../slideLayouts/slideLayout4.xml"/><Relationship Id="rId6" Type="http://schemas.openxmlformats.org/officeDocument/2006/relationships/hyperlink" Target="https://www.youtube.com/watch?v=cLT9Fvbylvk" TargetMode="External"/><Relationship Id="rId5" Type="http://schemas.openxmlformats.org/officeDocument/2006/relationships/hyperlink" Target="https://www.youtube.com/watch?v=UgxfsqyrT2o" TargetMode="External"/><Relationship Id="rId4" Type="http://schemas.openxmlformats.org/officeDocument/2006/relationships/hyperlink" Target="https://youtu.be/qcIo3KhnTTc"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vatican.va/content/francesco/en/apost_exhortations/documents/papa-francesco_esortazione-ap_20180319_gaudete-et-exsultate.html" TargetMode="External"/><Relationship Id="rId2" Type="http://schemas.openxmlformats.org/officeDocument/2006/relationships/hyperlink" Target="https://www.vatican.va/archive/hist_councils/ii_vatican_council/documents/vat-ii_const_19641121_lumen-gentium_en.html" TargetMode="External"/><Relationship Id="rId1" Type="http://schemas.openxmlformats.org/officeDocument/2006/relationships/slideLayout" Target="../slideLayouts/slideLayout4.xml"/><Relationship Id="rId4" Type="http://schemas.openxmlformats.org/officeDocument/2006/relationships/hyperlink" Target="https://www.vatican.va/content/catechism/en/part_three/section_one/chapter_one/article_2/our_vocation_to_beatitude.htm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catholic.org/saint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4.xml"/><Relationship Id="rId11" Type="http://schemas.openxmlformats.org/officeDocument/2006/relationships/image" Target="../media/image14.svg"/><Relationship Id="rId5" Type="http://schemas.openxmlformats.org/officeDocument/2006/relationships/slide" Target="slide10.xml"/><Relationship Id="rId10" Type="http://schemas.openxmlformats.org/officeDocument/2006/relationships/image" Target="../media/image13.png"/><Relationship Id="rId4" Type="http://schemas.openxmlformats.org/officeDocument/2006/relationships/slide" Target="slide7.xml"/><Relationship Id="rId9" Type="http://schemas.openxmlformats.org/officeDocument/2006/relationships/slide" Target="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t_Patrick%27s_Cathedral,_Melbourn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melbournecatholic.org/news/a-doorway-to-eternity-st-patricks-cathedral-gets-a-new-icon" TargetMode="External"/><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8C15E4-82FA-8669-E8FB-3B8C79D59172}"/>
              </a:ext>
            </a:extLst>
          </p:cNvPr>
          <p:cNvSpPr>
            <a:spLocks noGrp="1"/>
          </p:cNvSpPr>
          <p:nvPr>
            <p:ph type="ctrTitle"/>
          </p:nvPr>
        </p:nvSpPr>
        <p:spPr>
          <a:xfrm>
            <a:off x="470647" y="1540725"/>
            <a:ext cx="7860553" cy="556997"/>
          </a:xfrm>
        </p:spPr>
        <p:txBody>
          <a:bodyPr anchor="t">
            <a:normAutofit/>
          </a:bodyPr>
          <a:lstStyle/>
          <a:p>
            <a:pPr>
              <a:lnSpc>
                <a:spcPct val="90000"/>
              </a:lnSpc>
            </a:pPr>
            <a:r>
              <a:rPr lang="en-US" sz="2400">
                <a:latin typeface="ADLaM Display" panose="020F0502020204030204" pitchFamily="2" charset="0"/>
                <a:ea typeface="ADLaM Display" panose="020F0502020204030204" pitchFamily="2" charset="0"/>
                <a:cs typeface="ADLaM Display" panose="020F0502020204030204" pitchFamily="2" charset="0"/>
              </a:rPr>
              <a:t>CATHOLIC EDUCATION WEEK RESOURCES </a:t>
            </a:r>
          </a:p>
        </p:txBody>
      </p:sp>
      <p:sp>
        <p:nvSpPr>
          <p:cNvPr id="14" name="Subtitle 2">
            <a:extLst>
              <a:ext uri="{FF2B5EF4-FFF2-40B4-BE49-F238E27FC236}">
                <a16:creationId xmlns:a16="http://schemas.microsoft.com/office/drawing/2014/main" id="{6D07C46C-30E5-D27A-D596-C219F9556D86}"/>
              </a:ext>
            </a:extLst>
          </p:cNvPr>
          <p:cNvSpPr>
            <a:spLocks noGrp="1"/>
          </p:cNvSpPr>
          <p:nvPr>
            <p:ph type="subTitle" idx="1"/>
          </p:nvPr>
        </p:nvSpPr>
        <p:spPr>
          <a:xfrm>
            <a:off x="423582" y="1969975"/>
            <a:ext cx="4282889" cy="2736496"/>
          </a:xfrm>
        </p:spPr>
        <p:txBody>
          <a:bodyPr lIns="0" tIns="0" rIns="0" bIns="0" anchor="t">
            <a:noAutofit/>
          </a:bodyPr>
          <a:lstStyle/>
          <a:p>
            <a:endParaRPr lang="ar-IQ" dirty="0">
              <a:latin typeface="ADLaM Display" panose="02010000000000000000" pitchFamily="2" charset="0"/>
              <a:ea typeface="ADLaM Display" panose="02010000000000000000" pitchFamily="2" charset="0"/>
              <a:cs typeface="ADLaM Display" panose="02010000000000000000" pitchFamily="2" charset="0"/>
            </a:endParaRPr>
          </a:p>
          <a:p>
            <a:endParaRPr lang="ar-IQ" dirty="0">
              <a:latin typeface="ADLaM Display" panose="02010000000000000000" pitchFamily="2" charset="0"/>
              <a:ea typeface="ADLaM Display" panose="02010000000000000000" pitchFamily="2" charset="0"/>
              <a:cs typeface="ADLaM Display" panose="02010000000000000000" pitchFamily="2" charset="0"/>
            </a:endParaRPr>
          </a:p>
          <a:p>
            <a:pPr algn="ctr"/>
            <a:r>
              <a:rPr lang="en-US" sz="2800" b="1" dirty="0">
                <a:latin typeface="ADLaM Display"/>
                <a:ea typeface="ADLaM Display"/>
                <a:cs typeface="ADLaM Display"/>
              </a:rPr>
              <a:t>Theme</a:t>
            </a:r>
            <a:endParaRPr lang="ar-IQ" sz="2800" b="1" dirty="0">
              <a:latin typeface="ADLaM Display"/>
              <a:ea typeface="ADLaM Display"/>
              <a:cs typeface="ADLaM Display"/>
            </a:endParaRPr>
          </a:p>
          <a:p>
            <a:pPr algn="ctr"/>
            <a:r>
              <a:rPr lang="en-US" sz="2800" b="1" dirty="0">
                <a:latin typeface="ADLaM Display"/>
                <a:ea typeface="ADLaM Display"/>
                <a:cs typeface="ADLaM Display"/>
              </a:rPr>
              <a:t>Christ beside me: Walking in the footsteps of Saint Patrick</a:t>
            </a:r>
            <a:r>
              <a:rPr lang="en-US" sz="2800" dirty="0">
                <a:latin typeface="ADLaM Display"/>
                <a:ea typeface="ADLaM Display"/>
                <a:cs typeface="ADLaM Display"/>
              </a:rPr>
              <a:t> </a:t>
            </a:r>
          </a:p>
        </p:txBody>
      </p:sp>
      <p:pic>
        <p:nvPicPr>
          <p:cNvPr id="3" name="Picture Placeholder 2">
            <a:extLst>
              <a:ext uri="{FF2B5EF4-FFF2-40B4-BE49-F238E27FC236}">
                <a16:creationId xmlns:a16="http://schemas.microsoft.com/office/drawing/2014/main" id="{F3FDD018-A409-E5D7-B35C-DC17C4E5DB41}"/>
              </a:ext>
            </a:extLst>
          </p:cNvPr>
          <p:cNvPicPr>
            <a:picLocks noGrp="1" noChangeAspect="1"/>
          </p:cNvPicPr>
          <p:nvPr>
            <p:ph type="pic" sz="quarter" idx="13"/>
          </p:nvPr>
        </p:nvPicPr>
        <p:blipFill>
          <a:blip r:embed="rId2"/>
          <a:srcRect t="16163" r="-1" b="47537"/>
          <a:stretch>
            <a:fillRect/>
          </a:stretch>
        </p:blipFill>
        <p:spPr>
          <a:xfrm>
            <a:off x="5251075" y="2723029"/>
            <a:ext cx="3899931" cy="2418325"/>
          </a:xfrm>
          <a:noFill/>
        </p:spPr>
      </p:pic>
    </p:spTree>
    <p:extLst>
      <p:ext uri="{BB962C8B-B14F-4D97-AF65-F5344CB8AC3E}">
        <p14:creationId xmlns:p14="http://schemas.microsoft.com/office/powerpoint/2010/main" val="121484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223E"/>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7CB6451-8258-15E1-FA14-2355E24B4121}"/>
              </a:ext>
            </a:extLst>
          </p:cNvPr>
          <p:cNvSpPr>
            <a:spLocks noGrp="1"/>
          </p:cNvSpPr>
          <p:nvPr>
            <p:ph type="title"/>
          </p:nvPr>
        </p:nvSpPr>
        <p:spPr>
          <a:xfrm>
            <a:off x="457200" y="399418"/>
            <a:ext cx="8229600" cy="385514"/>
          </a:xfrm>
        </p:spPr>
        <p:txBody>
          <a:bodyPr/>
          <a:lstStyle/>
          <a:p>
            <a:r>
              <a:rPr lang="en-US">
                <a:solidFill>
                  <a:srgbClr val="FFDF00"/>
                </a:solidFill>
              </a:rPr>
              <a:t>Catholic Education Week 2026 Faith Formation Framework Aligned Experiences  </a:t>
            </a:r>
          </a:p>
        </p:txBody>
      </p:sp>
      <p:graphicFrame>
        <p:nvGraphicFramePr>
          <p:cNvPr id="4" name="Table 3">
            <a:extLst>
              <a:ext uri="{FF2B5EF4-FFF2-40B4-BE49-F238E27FC236}">
                <a16:creationId xmlns:a16="http://schemas.microsoft.com/office/drawing/2014/main" id="{98730165-DD7F-19E8-61F3-29FE629A7331}"/>
              </a:ext>
            </a:extLst>
          </p:cNvPr>
          <p:cNvGraphicFramePr>
            <a:graphicFrameLocks noGrp="1"/>
          </p:cNvGraphicFramePr>
          <p:nvPr>
            <p:extLst>
              <p:ext uri="{D42A27DB-BD31-4B8C-83A1-F6EECF244321}">
                <p14:modId xmlns:p14="http://schemas.microsoft.com/office/powerpoint/2010/main" val="1879502844"/>
              </p:ext>
            </p:extLst>
          </p:nvPr>
        </p:nvGraphicFramePr>
        <p:xfrm>
          <a:off x="292608" y="1577112"/>
          <a:ext cx="8558784" cy="3397224"/>
        </p:xfrm>
        <a:graphic>
          <a:graphicData uri="http://schemas.openxmlformats.org/drawingml/2006/table">
            <a:tbl>
              <a:tblPr/>
              <a:tblGrid>
                <a:gridCol w="1086833">
                  <a:extLst>
                    <a:ext uri="{9D8B030D-6E8A-4147-A177-3AD203B41FA5}">
                      <a16:colId xmlns:a16="http://schemas.microsoft.com/office/drawing/2014/main" val="532836233"/>
                    </a:ext>
                  </a:extLst>
                </a:gridCol>
                <a:gridCol w="815121">
                  <a:extLst>
                    <a:ext uri="{9D8B030D-6E8A-4147-A177-3AD203B41FA5}">
                      <a16:colId xmlns:a16="http://schemas.microsoft.com/office/drawing/2014/main" val="4268332915"/>
                    </a:ext>
                  </a:extLst>
                </a:gridCol>
                <a:gridCol w="2408317">
                  <a:extLst>
                    <a:ext uri="{9D8B030D-6E8A-4147-A177-3AD203B41FA5}">
                      <a16:colId xmlns:a16="http://schemas.microsoft.com/office/drawing/2014/main" val="477004173"/>
                    </a:ext>
                  </a:extLst>
                </a:gridCol>
                <a:gridCol w="926276">
                  <a:extLst>
                    <a:ext uri="{9D8B030D-6E8A-4147-A177-3AD203B41FA5}">
                      <a16:colId xmlns:a16="http://schemas.microsoft.com/office/drawing/2014/main" val="899756218"/>
                    </a:ext>
                  </a:extLst>
                </a:gridCol>
                <a:gridCol w="2223058">
                  <a:extLst>
                    <a:ext uri="{9D8B030D-6E8A-4147-A177-3AD203B41FA5}">
                      <a16:colId xmlns:a16="http://schemas.microsoft.com/office/drawing/2014/main" val="4026402263"/>
                    </a:ext>
                  </a:extLst>
                </a:gridCol>
                <a:gridCol w="1099179">
                  <a:extLst>
                    <a:ext uri="{9D8B030D-6E8A-4147-A177-3AD203B41FA5}">
                      <a16:colId xmlns:a16="http://schemas.microsoft.com/office/drawing/2014/main" val="3180525335"/>
                    </a:ext>
                  </a:extLst>
                </a:gridCol>
              </a:tblGrid>
              <a:tr h="480272">
                <a:tc>
                  <a:txBody>
                    <a:bodyPr/>
                    <a:lstStyle/>
                    <a:p>
                      <a:pPr algn="l" rtl="0" fontAlgn="base">
                        <a:lnSpc>
                          <a:spcPts val="1380"/>
                        </a:lnSpc>
                        <a:spcAft>
                          <a:spcPts val="1000"/>
                        </a:spcAft>
                        <a:buNone/>
                      </a:pPr>
                      <a:r>
                        <a:rPr lang="en-US" sz="1000" b="0" i="0">
                          <a:solidFill>
                            <a:schemeClr val="bg1"/>
                          </a:solidFill>
                          <a:effectLst/>
                          <a:latin typeface="Aptos" panose="020B0004020202020204" pitchFamily="34" charset="0"/>
                        </a:rPr>
                        <a:t>Phase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Learning Intention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80"/>
                        </a:lnSpc>
                        <a:spcAft>
                          <a:spcPts val="1000"/>
                        </a:spcAft>
                        <a:buNone/>
                      </a:pPr>
                      <a:r>
                        <a:rPr lang="en-US" sz="1000" b="0" i="0">
                          <a:solidFill>
                            <a:schemeClr val="bg1"/>
                          </a:solidFill>
                          <a:effectLst/>
                          <a:latin typeface="Aptos" panose="020B0004020202020204" pitchFamily="34" charset="0"/>
                        </a:rPr>
                        <a:t>Teaching &amp; Learning Experiences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80"/>
                        </a:lnSpc>
                        <a:spcAft>
                          <a:spcPts val="1000"/>
                        </a:spcAft>
                        <a:buNone/>
                      </a:pPr>
                      <a:r>
                        <a:rPr lang="en-US" sz="1000" b="0" i="0">
                          <a:solidFill>
                            <a:schemeClr val="bg1"/>
                          </a:solidFill>
                          <a:effectLst/>
                          <a:latin typeface="Aptos" panose="020B0004020202020204" pitchFamily="34" charset="0"/>
                        </a:rPr>
                        <a:t>Prayer &amp; Scripture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80"/>
                        </a:lnSpc>
                        <a:spcAft>
                          <a:spcPts val="1000"/>
                        </a:spcAft>
                        <a:buNone/>
                      </a:pPr>
                      <a:r>
                        <a:rPr lang="en-US" sz="1000" b="0" i="0">
                          <a:solidFill>
                            <a:schemeClr val="bg1"/>
                          </a:solidFill>
                          <a:effectLst/>
                          <a:latin typeface="Aptos" panose="020B0004020202020204" pitchFamily="34" charset="0"/>
                        </a:rPr>
                        <a:t>Resources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80"/>
                        </a:lnSpc>
                        <a:spcAft>
                          <a:spcPts val="1000"/>
                        </a:spcAft>
                        <a:buNone/>
                      </a:pPr>
                      <a:r>
                        <a:rPr lang="en-US" sz="1000" b="0" i="0">
                          <a:solidFill>
                            <a:schemeClr val="bg1"/>
                          </a:solidFill>
                          <a:effectLst/>
                          <a:latin typeface="Aptos" panose="020B0004020202020204" pitchFamily="34" charset="0"/>
                        </a:rPr>
                        <a:t>Evidence of Learning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9887095"/>
                  </a:ext>
                </a:extLst>
              </a:tr>
              <a:tr h="1228725">
                <a:tc>
                  <a:txBody>
                    <a:bodyPr/>
                    <a:lstStyle/>
                    <a:p>
                      <a:pPr algn="l" rtl="0" fontAlgn="base">
                        <a:lnSpc>
                          <a:spcPts val="1395"/>
                        </a:lnSpc>
                        <a:buNone/>
                      </a:pPr>
                      <a:r>
                        <a:rPr lang="en-US" sz="1000" b="0" i="0">
                          <a:solidFill>
                            <a:schemeClr val="bg1"/>
                          </a:solidFill>
                          <a:effectLst/>
                          <a:latin typeface="Aptos" panose="020B0004020202020204" pitchFamily="34" charset="0"/>
                        </a:rPr>
                        <a:t>Encounter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21"/>
                        </a:lnSpc>
                        <a:buNone/>
                      </a:pPr>
                      <a:r>
                        <a:rPr lang="en-US" sz="1000" b="0" i="0">
                          <a:solidFill>
                            <a:schemeClr val="bg1"/>
                          </a:solidFill>
                          <a:effectLst/>
                          <a:latin typeface="Aptos" panose="020B0004020202020204" pitchFamily="34" charset="0"/>
                        </a:rPr>
                        <a:t>We notice that Jesus is close and walks beside us.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95"/>
                        </a:lnSpc>
                        <a:buNone/>
                      </a:pPr>
                      <a:r>
                        <a:rPr lang="en-US" sz="1000" b="0" i="0">
                          <a:solidFill>
                            <a:schemeClr val="bg1"/>
                          </a:solidFill>
                          <a:effectLst/>
                          <a:latin typeface="Aptos" panose="020B0004020202020204" pitchFamily="34" charset="0"/>
                        </a:rPr>
                        <a:t>Teacher tells the story of St Patrick. Students sit in a prayer circle with green cloth, candle, and cross. Students draw or share moments they feel God close. Introduce the shamrock to explain the Trinity.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21"/>
                        </a:lnSpc>
                        <a:buNone/>
                      </a:pPr>
                      <a:r>
                        <a:rPr lang="en-US" sz="1000" b="0" i="0">
                          <a:solidFill>
                            <a:schemeClr val="bg1"/>
                          </a:solidFill>
                          <a:effectLst/>
                          <a:latin typeface="Aptos" panose="020B0004020202020204" pitchFamily="34" charset="0"/>
                        </a:rPr>
                        <a:t>Matthew 19:14 – Jesus welcomes children.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657"/>
                        </a:lnSpc>
                        <a:buNone/>
                      </a:pPr>
                      <a:r>
                        <a:rPr lang="en-US" sz="1000" b="0" i="0" u="sng" strike="noStrike">
                          <a:solidFill>
                            <a:schemeClr val="bg1"/>
                          </a:solidFill>
                          <a:effectLst/>
                          <a:latin typeface="Aptos" panose="020B0004020202020204" pitchFamily="34" charset="0"/>
                          <a:hlinkClick r:id="rId2">
                            <a:extLst>
                              <a:ext uri="{A12FA001-AC4F-418D-AE19-62706E023703}">
                                <ahyp:hlinkClr xmlns:ahyp="http://schemas.microsoft.com/office/drawing/2018/hyperlinkcolor" val="tx"/>
                              </a:ext>
                            </a:extLst>
                          </a:hlinkClick>
                        </a:rPr>
                        <a:t>https://app.kwl.com.au/year/0/17/P-17-Jesus_calls_his_disciples</a:t>
                      </a:r>
                      <a:r>
                        <a:rPr lang="en-US" sz="1050" b="0" i="0">
                          <a:solidFill>
                            <a:schemeClr val="bg1"/>
                          </a:solidFill>
                          <a:effectLst/>
                          <a:latin typeface="Aptos" panose="020B0004020202020204" pitchFamily="34" charset="0"/>
                        </a:rPr>
                        <a:t> </a:t>
                      </a:r>
                      <a:endParaRPr lang="en-US" sz="1000" b="0" i="0">
                        <a:solidFill>
                          <a:schemeClr val="bg1"/>
                        </a:solidFill>
                        <a:effectLst/>
                        <a:latin typeface="Aptos" panose="020B0004020202020204" pitchFamily="34" charset="0"/>
                      </a:endParaRPr>
                    </a:p>
                    <a:p>
                      <a:pPr algn="l" rtl="0" fontAlgn="base">
                        <a:lnSpc>
                          <a:spcPts val="1657"/>
                        </a:lnSpc>
                        <a:buNone/>
                      </a:pPr>
                      <a:r>
                        <a:rPr lang="en-US" sz="1050" b="0" i="0">
                          <a:solidFill>
                            <a:schemeClr val="bg1"/>
                          </a:solidFill>
                          <a:effectLst/>
                          <a:latin typeface="Aptos" panose="020B0004020202020204" pitchFamily="34" charset="0"/>
                        </a:rPr>
                        <a:t> </a:t>
                      </a:r>
                      <a:endParaRPr lang="en-US" sz="1200" b="0" i="0">
                        <a:solidFill>
                          <a:schemeClr val="bg1"/>
                        </a:solidFill>
                        <a:effectLst/>
                      </a:endParaRPr>
                    </a:p>
                    <a:p>
                      <a:pPr algn="l" rtl="0" fontAlgn="base">
                        <a:lnSpc>
                          <a:spcPts val="1395"/>
                        </a:lnSpc>
                        <a:buNone/>
                      </a:pPr>
                      <a:r>
                        <a:rPr lang="en-US" sz="1000" b="0" i="0" u="sng" strike="noStrike">
                          <a:solidFill>
                            <a:schemeClr val="bg1"/>
                          </a:solidFill>
                          <a:effectLst/>
                          <a:latin typeface="Aptos" panose="020B0004020202020204" pitchFamily="34" charset="0"/>
                          <a:hlinkClick r:id="rId3">
                            <a:extLst>
                              <a:ext uri="{A12FA001-AC4F-418D-AE19-62706E023703}">
                                <ahyp:hlinkClr xmlns:ahyp="http://schemas.microsoft.com/office/drawing/2018/hyperlinkcolor" val="tx"/>
                              </a:ext>
                            </a:extLst>
                          </a:hlinkClick>
                        </a:rPr>
                        <a:t>https://app.kwl.com.au/year/1/8/1-08-Jesus_Returns_to_the_Father</a:t>
                      </a:r>
                      <a:r>
                        <a:rPr lang="en-US" sz="1000" b="0" i="0">
                          <a:solidFill>
                            <a:schemeClr val="bg1"/>
                          </a:solidFill>
                          <a:effectLst/>
                          <a:latin typeface="Aptos" panose="020B0004020202020204" pitchFamily="34" charset="0"/>
                        </a:rPr>
                        <a:t>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21"/>
                        </a:lnSpc>
                        <a:buNone/>
                      </a:pPr>
                      <a:r>
                        <a:rPr lang="en-US" sz="1000" b="0" i="0">
                          <a:solidFill>
                            <a:schemeClr val="bg1"/>
                          </a:solidFill>
                          <a:effectLst/>
                          <a:latin typeface="Aptos" panose="020B0004020202020204" pitchFamily="34" charset="0"/>
                        </a:rPr>
                        <a:t>Drawings, oral responses, prayer participation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5388350"/>
                  </a:ext>
                </a:extLst>
              </a:tr>
              <a:tr h="916882">
                <a:tc>
                  <a:txBody>
                    <a:bodyPr/>
                    <a:lstStyle/>
                    <a:p>
                      <a:pPr algn="l" rtl="0" fontAlgn="base">
                        <a:lnSpc>
                          <a:spcPts val="1380"/>
                        </a:lnSpc>
                        <a:spcAft>
                          <a:spcPts val="1000"/>
                        </a:spcAft>
                        <a:buNone/>
                      </a:pPr>
                      <a:r>
                        <a:rPr lang="en-US" sz="1000" b="0" i="0">
                          <a:solidFill>
                            <a:schemeClr val="bg1"/>
                          </a:solidFill>
                          <a:effectLst/>
                          <a:latin typeface="Aptos" panose="020B0004020202020204" pitchFamily="34" charset="0"/>
                        </a:rPr>
                        <a:t>Engage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We learn how St Patrick followed Jesus.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80"/>
                        </a:lnSpc>
                        <a:spcAft>
                          <a:spcPts val="1000"/>
                        </a:spcAft>
                        <a:buNone/>
                      </a:pPr>
                      <a:r>
                        <a:rPr lang="en-US" sz="1000" b="0" i="0">
                          <a:solidFill>
                            <a:schemeClr val="bg1"/>
                          </a:solidFill>
                          <a:effectLst/>
                          <a:latin typeface="Aptos" panose="020B0004020202020204" pitchFamily="34" charset="0"/>
                        </a:rPr>
                        <a:t>Create a Shamrock of Blessings wall. Retell Patrick’s story through drawing or role-play.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Prayer of thanks.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80"/>
                        </a:lnSpc>
                        <a:spcAft>
                          <a:spcPts val="1000"/>
                        </a:spcAft>
                        <a:buNone/>
                      </a:pPr>
                      <a:r>
                        <a:rPr lang="en-US" sz="1000" b="0" i="0" u="sng" strike="noStrike">
                          <a:solidFill>
                            <a:schemeClr val="bg1"/>
                          </a:solidFill>
                          <a:effectLst/>
                          <a:latin typeface="Aptos" panose="020B0004020202020204" pitchFamily="34" charset="0"/>
                          <a:hlinkClick r:id="rId4">
                            <a:extLst>
                              <a:ext uri="{A12FA001-AC4F-418D-AE19-62706E023703}">
                                <ahyp:hlinkClr xmlns:ahyp="http://schemas.microsoft.com/office/drawing/2018/hyperlinkcolor" val="tx"/>
                              </a:ext>
                            </a:extLst>
                          </a:hlinkClick>
                        </a:rPr>
                        <a:t>https://app.kwl.com.au/year/2/6/2-06-St_Patrick</a:t>
                      </a:r>
                      <a:r>
                        <a:rPr lang="en-US" sz="1000" b="0" i="0">
                          <a:solidFill>
                            <a:schemeClr val="bg1"/>
                          </a:solidFill>
                          <a:effectLst/>
                          <a:latin typeface="Aptos" panose="020B0004020202020204" pitchFamily="34" charset="0"/>
                        </a:rPr>
                        <a:t> </a:t>
                      </a:r>
                      <a:r>
                        <a:rPr lang="en-US" sz="1000" b="0" i="0">
                          <a:solidFill>
                            <a:schemeClr val="bg1"/>
                          </a:solidFill>
                          <a:effectLst/>
                          <a:latin typeface="WordVisiCarriageReturn_MSFontService"/>
                        </a:rPr>
                        <a:t> </a:t>
                      </a:r>
                      <a:br>
                        <a:rPr lang="en-US" sz="1000" b="0" i="0">
                          <a:solidFill>
                            <a:schemeClr val="bg1"/>
                          </a:solidFill>
                          <a:effectLst/>
                          <a:latin typeface="WordVisiCarriageReturn_MSFontService"/>
                        </a:rPr>
                      </a:br>
                      <a:r>
                        <a:rPr lang="en-US" sz="1000" b="0" i="0" u="sng" strike="noStrike">
                          <a:solidFill>
                            <a:schemeClr val="bg1"/>
                          </a:solidFill>
                          <a:effectLst/>
                          <a:latin typeface="Aptos" panose="020B0004020202020204" pitchFamily="34" charset="0"/>
                          <a:hlinkClick r:id="rId5">
                            <a:extLst>
                              <a:ext uri="{A12FA001-AC4F-418D-AE19-62706E023703}">
                                <ahyp:hlinkClr xmlns:ahyp="http://schemas.microsoft.com/office/drawing/2018/hyperlinkcolor" val="tx"/>
                              </a:ext>
                            </a:extLst>
                          </a:hlinkClick>
                        </a:rPr>
                        <a:t>https://app.kwl.com.au/year/2/12/2-12-signs_of_gods_love</a:t>
                      </a:r>
                      <a:r>
                        <a:rPr lang="en-US" sz="1000" b="0" i="0">
                          <a:solidFill>
                            <a:schemeClr val="bg1"/>
                          </a:solidFill>
                          <a:effectLst/>
                          <a:latin typeface="Aptos" panose="020B0004020202020204" pitchFamily="34" charset="0"/>
                        </a:rPr>
                        <a:t>  </a:t>
                      </a: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Student explanations and artwork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986484"/>
                  </a:ext>
                </a:extLst>
              </a:tr>
              <a:tr h="771345">
                <a:tc>
                  <a:txBody>
                    <a:bodyPr/>
                    <a:lstStyle/>
                    <a:p>
                      <a:pPr algn="l" rtl="0" fontAlgn="base">
                        <a:lnSpc>
                          <a:spcPts val="1380"/>
                        </a:lnSpc>
                        <a:spcAft>
                          <a:spcPts val="1000"/>
                        </a:spcAft>
                        <a:buNone/>
                      </a:pPr>
                      <a:r>
                        <a:rPr lang="en-US" sz="1000" b="0" i="0">
                          <a:solidFill>
                            <a:schemeClr val="bg1"/>
                          </a:solidFill>
                          <a:effectLst/>
                          <a:latin typeface="Aptos" panose="020B0004020202020204" pitchFamily="34" charset="0"/>
                        </a:rPr>
                        <a:t>Embark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We choose to love others like Jesus.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80"/>
                        </a:lnSpc>
                        <a:spcAft>
                          <a:spcPts val="1000"/>
                        </a:spcAft>
                        <a:buNone/>
                      </a:pPr>
                      <a:r>
                        <a:rPr lang="en-US" sz="1000" b="0" i="0">
                          <a:solidFill>
                            <a:schemeClr val="bg1"/>
                          </a:solidFill>
                          <a:effectLst/>
                          <a:latin typeface="Aptos" panose="020B0004020202020204" pitchFamily="34" charset="0"/>
                        </a:rPr>
                        <a:t>Class chooses a kindness action to practise during CEW.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Sending prayer.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380"/>
                        </a:lnSpc>
                        <a:spcAft>
                          <a:spcPts val="1000"/>
                        </a:spcAft>
                        <a:buNone/>
                      </a:pPr>
                      <a:r>
                        <a:rPr lang="en-US" sz="1000" b="0" i="0" u="sng" strike="noStrike">
                          <a:solidFill>
                            <a:schemeClr val="bg1"/>
                          </a:solidFill>
                          <a:effectLst/>
                          <a:latin typeface="Aptos" panose="020B0004020202020204" pitchFamily="34" charset="0"/>
                          <a:hlinkClick r:id="rId6">
                            <a:extLst>
                              <a:ext uri="{A12FA001-AC4F-418D-AE19-62706E023703}">
                                <ahyp:hlinkClr xmlns:ahyp="http://schemas.microsoft.com/office/drawing/2018/hyperlinkcolor" val="tx"/>
                              </a:ext>
                            </a:extLst>
                          </a:hlinkClick>
                        </a:rPr>
                        <a:t>https://app.kwl.com.au/year/2/5/2-05-Saints</a:t>
                      </a:r>
                      <a:r>
                        <a:rPr lang="en-US" sz="1000" b="0" i="0">
                          <a:solidFill>
                            <a:schemeClr val="bg1"/>
                          </a:solidFill>
                          <a:effectLst/>
                          <a:latin typeface="Aptos" panose="020B0004020202020204" pitchFamily="34" charset="0"/>
                        </a:rPr>
                        <a:t>  </a:t>
                      </a: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Observed actions </a:t>
                      </a:r>
                      <a:endParaRPr lang="en-US" sz="1200" b="0" i="0">
                        <a:solidFill>
                          <a:schemeClr val="bg1"/>
                        </a:solidFill>
                        <a:effectLst/>
                      </a:endParaRPr>
                    </a:p>
                  </a:txBody>
                  <a:tcPr marL="41927" marR="41927" marT="20964" marB="2096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1927053"/>
                  </a:ext>
                </a:extLst>
              </a:tr>
            </a:tbl>
          </a:graphicData>
        </a:graphic>
      </p:graphicFrame>
      <p:sp>
        <p:nvSpPr>
          <p:cNvPr id="5" name="Rectangle 1">
            <a:extLst>
              <a:ext uri="{FF2B5EF4-FFF2-40B4-BE49-F238E27FC236}">
                <a16:creationId xmlns:a16="http://schemas.microsoft.com/office/drawing/2014/main" id="{7FF72B2C-2053-306F-3947-D8521F8A7130}"/>
              </a:ext>
            </a:extLst>
          </p:cNvPr>
          <p:cNvSpPr>
            <a:spLocks noChangeArrowheads="1"/>
          </p:cNvSpPr>
          <p:nvPr/>
        </p:nvSpPr>
        <p:spPr bwMode="auto">
          <a:xfrm>
            <a:off x="457200" y="1259747"/>
            <a:ext cx="2642191"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F4761"/>
                </a:solidFill>
                <a:effectLst/>
                <a:latin typeface="Aptos" panose="020B0004020202020204" pitchFamily="34" charset="0"/>
                <a:cs typeface="Segoe UI" panose="020B0502040204020203" pitchFamily="34" charset="0"/>
              </a:rPr>
              <a:t>PREP – YEAR 2</a:t>
            </a:r>
            <a:r>
              <a:rPr kumimoji="0" lang="en-US" altLang="en-US" sz="1800" b="0" i="0" u="none" strike="noStrike" cap="none" normalizeH="0" baseline="0">
                <a:ln>
                  <a:noFill/>
                </a:ln>
                <a:solidFill>
                  <a:srgbClr val="0F4761"/>
                </a:solidFill>
                <a:effectLst/>
                <a:latin typeface="Aptos" panose="020B0004020202020204" pitchFamily="34" charset="0"/>
                <a:cs typeface="Segoe UI" panose="020B0502040204020203" pitchFamily="34" charset="0"/>
              </a:rPr>
              <a:t> </a:t>
            </a:r>
            <a:endParaRPr kumimoji="0" lang="en-US" altLang="en-US" sz="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6998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8C5068-A91D-CA78-332C-B1148BA179CB}"/>
              </a:ext>
            </a:extLst>
          </p:cNvPr>
          <p:cNvSpPr txBox="1">
            <a:spLocks/>
          </p:cNvSpPr>
          <p:nvPr/>
        </p:nvSpPr>
        <p:spPr>
          <a:xfrm>
            <a:off x="457200" y="399418"/>
            <a:ext cx="8229600" cy="385514"/>
          </a:xfrm>
          <a:prstGeom prst="rect">
            <a:avLst/>
          </a:prstGeom>
        </p:spPr>
        <p:txBody>
          <a:bodyPr lIns="0" tIns="0" rIns="0" bIns="0" anchor="t"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r>
              <a:rPr lang="en-US"/>
              <a:t>Catholic Education Week 2026 Faith Formation Framework Aligned Experiences  </a:t>
            </a:r>
          </a:p>
        </p:txBody>
      </p:sp>
      <p:graphicFrame>
        <p:nvGraphicFramePr>
          <p:cNvPr id="5" name="Table 4">
            <a:extLst>
              <a:ext uri="{FF2B5EF4-FFF2-40B4-BE49-F238E27FC236}">
                <a16:creationId xmlns:a16="http://schemas.microsoft.com/office/drawing/2014/main" id="{FB3267F4-CFB9-A716-C3AA-2EDCAAC32A50}"/>
              </a:ext>
            </a:extLst>
          </p:cNvPr>
          <p:cNvGraphicFramePr>
            <a:graphicFrameLocks noGrp="1"/>
          </p:cNvGraphicFramePr>
          <p:nvPr>
            <p:extLst>
              <p:ext uri="{D42A27DB-BD31-4B8C-83A1-F6EECF244321}">
                <p14:modId xmlns:p14="http://schemas.microsoft.com/office/powerpoint/2010/main" val="1033970481"/>
              </p:ext>
            </p:extLst>
          </p:nvPr>
        </p:nvGraphicFramePr>
        <p:xfrm>
          <a:off x="310897" y="1717294"/>
          <a:ext cx="8769105" cy="3262311"/>
        </p:xfrm>
        <a:graphic>
          <a:graphicData uri="http://schemas.openxmlformats.org/drawingml/2006/table">
            <a:tbl>
              <a:tblPr/>
              <a:tblGrid>
                <a:gridCol w="1060274">
                  <a:extLst>
                    <a:ext uri="{9D8B030D-6E8A-4147-A177-3AD203B41FA5}">
                      <a16:colId xmlns:a16="http://schemas.microsoft.com/office/drawing/2014/main" val="1427159897"/>
                    </a:ext>
                  </a:extLst>
                </a:gridCol>
                <a:gridCol w="1060274">
                  <a:extLst>
                    <a:ext uri="{9D8B030D-6E8A-4147-A177-3AD203B41FA5}">
                      <a16:colId xmlns:a16="http://schemas.microsoft.com/office/drawing/2014/main" val="166920315"/>
                    </a:ext>
                  </a:extLst>
                </a:gridCol>
                <a:gridCol w="1347175">
                  <a:extLst>
                    <a:ext uri="{9D8B030D-6E8A-4147-A177-3AD203B41FA5}">
                      <a16:colId xmlns:a16="http://schemas.microsoft.com/office/drawing/2014/main" val="3233238502"/>
                    </a:ext>
                  </a:extLst>
                </a:gridCol>
                <a:gridCol w="1135121">
                  <a:extLst>
                    <a:ext uri="{9D8B030D-6E8A-4147-A177-3AD203B41FA5}">
                      <a16:colId xmlns:a16="http://schemas.microsoft.com/office/drawing/2014/main" val="1747232980"/>
                    </a:ext>
                  </a:extLst>
                </a:gridCol>
                <a:gridCol w="2981248">
                  <a:extLst>
                    <a:ext uri="{9D8B030D-6E8A-4147-A177-3AD203B41FA5}">
                      <a16:colId xmlns:a16="http://schemas.microsoft.com/office/drawing/2014/main" val="3875362294"/>
                    </a:ext>
                  </a:extLst>
                </a:gridCol>
                <a:gridCol w="1185013">
                  <a:extLst>
                    <a:ext uri="{9D8B030D-6E8A-4147-A177-3AD203B41FA5}">
                      <a16:colId xmlns:a16="http://schemas.microsoft.com/office/drawing/2014/main" val="2968306531"/>
                    </a:ext>
                  </a:extLst>
                </a:gridCol>
              </a:tblGrid>
              <a:tr h="430871">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Phase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Learning Intention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Teaching &amp; Learning Experiences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Prayer &amp; Scripture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Resources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Evidence of Learning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894257"/>
                  </a:ext>
                </a:extLst>
              </a:tr>
              <a:tr h="1046402">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Encounter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We encounter Christ through scripture and symbol.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Students reflect on the Icon of St Patrick and identify symbols. Silent reflection and sharing.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Luke 10:33–37 – Good Samaritan.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u="sng" strike="noStrike">
                          <a:solidFill>
                            <a:schemeClr val="bg1"/>
                          </a:solidFill>
                          <a:effectLst/>
                          <a:latin typeface="Aptos" panose="020B0004020202020204" pitchFamily="34" charset="0"/>
                          <a:hlinkClick r:id="rId2">
                            <a:extLst>
                              <a:ext uri="{A12FA001-AC4F-418D-AE19-62706E023703}">
                                <ahyp:hlinkClr xmlns:ahyp="http://schemas.microsoft.com/office/drawing/2018/hyperlinkcolor" val="tx"/>
                              </a:ext>
                            </a:extLst>
                          </a:hlinkClick>
                        </a:rPr>
                        <a:t>https://melbournecatholic.org/news/a-doorway-to-eternity-st-patricks-cathedral-gets-a-new-icon</a:t>
                      </a:r>
                      <a:r>
                        <a:rPr lang="en-US" sz="1000" b="0" i="0">
                          <a:solidFill>
                            <a:schemeClr val="bg1"/>
                          </a:solidFill>
                          <a:effectLst/>
                          <a:latin typeface="Aptos" panose="020B0004020202020204" pitchFamily="34" charset="0"/>
                        </a:rPr>
                        <a:t>  </a:t>
                      </a: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Reflections and discussion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2693744"/>
                  </a:ext>
                </a:extLst>
              </a:tr>
              <a:tr h="892519">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Engage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We understand how Jesus guides our choices.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Explore Patrick’s missionary courage. Design a Celtic icon panel showing mission.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Student-written intercessory prayer.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u="sng" strike="noStrike">
                          <a:solidFill>
                            <a:schemeClr val="bg1"/>
                          </a:solidFill>
                          <a:effectLst/>
                          <a:latin typeface="Aptos" panose="020B0004020202020204" pitchFamily="34" charset="0"/>
                          <a:hlinkClick r:id="rId3">
                            <a:extLst>
                              <a:ext uri="{A12FA001-AC4F-418D-AE19-62706E023703}">
                                <ahyp:hlinkClr xmlns:ahyp="http://schemas.microsoft.com/office/drawing/2018/hyperlinkcolor" val="tx"/>
                              </a:ext>
                            </a:extLst>
                          </a:hlinkClick>
                        </a:rPr>
                        <a:t>https://app.kwl.com.au/year/3/1/3-01-God_sharing</a:t>
                      </a:r>
                      <a:r>
                        <a:rPr lang="en-US" sz="1000" b="0" i="0">
                          <a:solidFill>
                            <a:schemeClr val="bg1"/>
                          </a:solidFill>
                          <a:effectLst/>
                          <a:latin typeface="Aptos" panose="020B0004020202020204" pitchFamily="34" charset="0"/>
                        </a:rPr>
                        <a:t> </a:t>
                      </a:r>
                      <a:r>
                        <a:rPr lang="en-US" sz="1000" b="0" i="0">
                          <a:solidFill>
                            <a:schemeClr val="bg1"/>
                          </a:solidFill>
                          <a:effectLst/>
                          <a:latin typeface="WordVisiCarriageReturn_MSFontService"/>
                        </a:rPr>
                        <a:t> </a:t>
                      </a:r>
                      <a:br>
                        <a:rPr lang="en-US" sz="1000" b="0" i="0">
                          <a:solidFill>
                            <a:schemeClr val="bg1"/>
                          </a:solidFill>
                          <a:effectLst/>
                          <a:latin typeface="WordVisiCarriageReturn_MSFontService"/>
                        </a:rPr>
                      </a:br>
                      <a:r>
                        <a:rPr lang="en-US" sz="1000" b="0" i="0" u="sng" strike="noStrike">
                          <a:solidFill>
                            <a:schemeClr val="bg1"/>
                          </a:solidFill>
                          <a:effectLst/>
                          <a:latin typeface="Aptos" panose="020B0004020202020204" pitchFamily="34" charset="0"/>
                          <a:hlinkClick r:id="rId4">
                            <a:extLst>
                              <a:ext uri="{A12FA001-AC4F-418D-AE19-62706E023703}">
                                <ahyp:hlinkClr xmlns:ahyp="http://schemas.microsoft.com/office/drawing/2018/hyperlinkcolor" val="tx"/>
                              </a:ext>
                            </a:extLst>
                          </a:hlinkClick>
                        </a:rPr>
                        <a:t>https://app.kwl.com.au/year/4/8/4-08-The_Holy_Spirit_Alive_in_the_Church</a:t>
                      </a:r>
                      <a:r>
                        <a:rPr lang="en-US" sz="1000" b="0" i="0">
                          <a:solidFill>
                            <a:schemeClr val="bg1"/>
                          </a:solidFill>
                          <a:effectLst/>
                          <a:latin typeface="Aptos" panose="020B0004020202020204" pitchFamily="34" charset="0"/>
                        </a:rPr>
                        <a:t>  </a:t>
                      </a: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Written reflections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5886063"/>
                  </a:ext>
                </a:extLst>
              </a:tr>
              <a:tr h="892519">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Embark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We live faith through mission.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Create a Mission Map of the school or neighbourhood and commit to an action.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Sending prayer.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u="sng" strike="noStrike">
                          <a:solidFill>
                            <a:schemeClr val="bg1"/>
                          </a:solidFill>
                          <a:effectLst/>
                          <a:latin typeface="Aptos" panose="020B0004020202020204" pitchFamily="34" charset="0"/>
                          <a:hlinkClick r:id="rId5">
                            <a:extLst>
                              <a:ext uri="{A12FA001-AC4F-418D-AE19-62706E023703}">
                                <ahyp:hlinkClr xmlns:ahyp="http://schemas.microsoft.com/office/drawing/2018/hyperlinkcolor" val="tx"/>
                              </a:ext>
                            </a:extLst>
                          </a:hlinkClick>
                        </a:rPr>
                        <a:t>https://app.kwl.com.au/year/4/1/4-01-God_is_with_us_Father_Son_and_Holy_Spirit</a:t>
                      </a:r>
                      <a:r>
                        <a:rPr lang="en-US" sz="1000" b="0" i="0">
                          <a:solidFill>
                            <a:schemeClr val="bg1"/>
                          </a:solidFill>
                          <a:effectLst/>
                          <a:latin typeface="Aptos" panose="020B0004020202020204" pitchFamily="34" charset="0"/>
                        </a:rPr>
                        <a:t>  </a:t>
                      </a: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000" b="0" i="0">
                          <a:solidFill>
                            <a:schemeClr val="bg1"/>
                          </a:solidFill>
                          <a:effectLst/>
                          <a:latin typeface="Aptos" panose="020B0004020202020204" pitchFamily="34" charset="0"/>
                        </a:rPr>
                        <a:t>Participation and follow-through </a:t>
                      </a:r>
                      <a:endParaRPr lang="en-US" sz="1400" b="0" i="0">
                        <a:solidFill>
                          <a:schemeClr val="bg1"/>
                        </a:solidFill>
                        <a:effectLst/>
                      </a:endParaRPr>
                    </a:p>
                  </a:txBody>
                  <a:tcPr marL="46165" marR="46165" marT="23082" marB="230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825523"/>
                  </a:ext>
                </a:extLst>
              </a:tr>
            </a:tbl>
          </a:graphicData>
        </a:graphic>
      </p:graphicFrame>
      <p:sp>
        <p:nvSpPr>
          <p:cNvPr id="6" name="Rectangle 1">
            <a:extLst>
              <a:ext uri="{FF2B5EF4-FFF2-40B4-BE49-F238E27FC236}">
                <a16:creationId xmlns:a16="http://schemas.microsoft.com/office/drawing/2014/main" id="{BCBC3654-56F8-C50B-958A-AFFC70A05BC1}"/>
              </a:ext>
            </a:extLst>
          </p:cNvPr>
          <p:cNvSpPr>
            <a:spLocks noChangeArrowheads="1"/>
          </p:cNvSpPr>
          <p:nvPr/>
        </p:nvSpPr>
        <p:spPr bwMode="auto">
          <a:xfrm>
            <a:off x="475489" y="1322778"/>
            <a:ext cx="3188881"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F4761"/>
                </a:solidFill>
                <a:effectLst/>
                <a:latin typeface="Aptos" panose="020B0004020202020204" pitchFamily="34" charset="0"/>
                <a:cs typeface="Segoe UI" panose="020B0502040204020203" pitchFamily="34" charset="0"/>
              </a:rPr>
              <a:t>YEARS 3–4</a:t>
            </a:r>
            <a:r>
              <a:rPr kumimoji="0" lang="en-US" altLang="en-US" sz="1800" b="0" i="0" u="none" strike="noStrike" cap="none" normalizeH="0" baseline="0">
                <a:ln>
                  <a:noFill/>
                </a:ln>
                <a:solidFill>
                  <a:srgbClr val="0F4761"/>
                </a:solidFill>
                <a:effectLst/>
                <a:latin typeface="Aptos" panose="020B0004020202020204" pitchFamily="34" charset="0"/>
                <a:cs typeface="Segoe UI" panose="020B0502040204020203" pitchFamily="34" charset="0"/>
              </a:rPr>
              <a:t> </a:t>
            </a:r>
            <a:endParaRPr kumimoji="0" lang="en-US" altLang="en-US" sz="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13299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B8E39B-48F9-504D-D67C-4F005737572E}"/>
              </a:ext>
            </a:extLst>
          </p:cNvPr>
          <p:cNvSpPr txBox="1">
            <a:spLocks/>
          </p:cNvSpPr>
          <p:nvPr/>
        </p:nvSpPr>
        <p:spPr>
          <a:xfrm>
            <a:off x="231169" y="158563"/>
            <a:ext cx="8229600" cy="385514"/>
          </a:xfrm>
          <a:prstGeom prst="rect">
            <a:avLst/>
          </a:prstGeom>
        </p:spPr>
        <p:txBody>
          <a:bodyPr lIns="0" tIns="0" rIns="0" bIns="0" anchor="t"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r>
              <a:rPr lang="en-US"/>
              <a:t>Catholic Education Week 2026 Faith Formation Framework Aligned Experiences  </a:t>
            </a:r>
          </a:p>
        </p:txBody>
      </p:sp>
      <p:graphicFrame>
        <p:nvGraphicFramePr>
          <p:cNvPr id="5" name="Table 4">
            <a:extLst>
              <a:ext uri="{FF2B5EF4-FFF2-40B4-BE49-F238E27FC236}">
                <a16:creationId xmlns:a16="http://schemas.microsoft.com/office/drawing/2014/main" id="{E7C8841C-013F-A48B-FBDF-CAE06B743F29}"/>
              </a:ext>
            </a:extLst>
          </p:cNvPr>
          <p:cNvGraphicFramePr>
            <a:graphicFrameLocks noGrp="1"/>
          </p:cNvGraphicFramePr>
          <p:nvPr>
            <p:extLst>
              <p:ext uri="{D42A27DB-BD31-4B8C-83A1-F6EECF244321}">
                <p14:modId xmlns:p14="http://schemas.microsoft.com/office/powerpoint/2010/main" val="395064011"/>
              </p:ext>
            </p:extLst>
          </p:nvPr>
        </p:nvGraphicFramePr>
        <p:xfrm>
          <a:off x="231169" y="1722625"/>
          <a:ext cx="8697076" cy="3442290"/>
        </p:xfrm>
        <a:graphic>
          <a:graphicData uri="http://schemas.openxmlformats.org/drawingml/2006/table">
            <a:tbl>
              <a:tblPr/>
              <a:tblGrid>
                <a:gridCol w="1093418">
                  <a:extLst>
                    <a:ext uri="{9D8B030D-6E8A-4147-A177-3AD203B41FA5}">
                      <a16:colId xmlns:a16="http://schemas.microsoft.com/office/drawing/2014/main" val="3902332906"/>
                    </a:ext>
                  </a:extLst>
                </a:gridCol>
                <a:gridCol w="1093418">
                  <a:extLst>
                    <a:ext uri="{9D8B030D-6E8A-4147-A177-3AD203B41FA5}">
                      <a16:colId xmlns:a16="http://schemas.microsoft.com/office/drawing/2014/main" val="3961454611"/>
                    </a:ext>
                  </a:extLst>
                </a:gridCol>
                <a:gridCol w="1093418">
                  <a:extLst>
                    <a:ext uri="{9D8B030D-6E8A-4147-A177-3AD203B41FA5}">
                      <a16:colId xmlns:a16="http://schemas.microsoft.com/office/drawing/2014/main" val="3155386522"/>
                    </a:ext>
                  </a:extLst>
                </a:gridCol>
                <a:gridCol w="1269370">
                  <a:extLst>
                    <a:ext uri="{9D8B030D-6E8A-4147-A177-3AD203B41FA5}">
                      <a16:colId xmlns:a16="http://schemas.microsoft.com/office/drawing/2014/main" val="3845203951"/>
                    </a:ext>
                  </a:extLst>
                </a:gridCol>
                <a:gridCol w="3054034">
                  <a:extLst>
                    <a:ext uri="{9D8B030D-6E8A-4147-A177-3AD203B41FA5}">
                      <a16:colId xmlns:a16="http://schemas.microsoft.com/office/drawing/2014/main" val="2285759156"/>
                    </a:ext>
                  </a:extLst>
                </a:gridCol>
                <a:gridCol w="1093418">
                  <a:extLst>
                    <a:ext uri="{9D8B030D-6E8A-4147-A177-3AD203B41FA5}">
                      <a16:colId xmlns:a16="http://schemas.microsoft.com/office/drawing/2014/main" val="370659410"/>
                    </a:ext>
                  </a:extLst>
                </a:gridCol>
              </a:tblGrid>
              <a:tr h="403207">
                <a:tc>
                  <a:txBody>
                    <a:bodyPr/>
                    <a:lstStyle/>
                    <a:p>
                      <a:pPr algn="l" rtl="0" fontAlgn="base">
                        <a:lnSpc>
                          <a:spcPts val="1050"/>
                        </a:lnSpc>
                        <a:spcAft>
                          <a:spcPts val="400"/>
                        </a:spcAft>
                        <a:buNone/>
                      </a:pPr>
                      <a:r>
                        <a:rPr lang="en-US" sz="1100" b="0" i="0">
                          <a:solidFill>
                            <a:schemeClr val="bg1"/>
                          </a:solidFill>
                          <a:effectLst/>
                          <a:latin typeface="Aptos" panose="020B0004020202020204" pitchFamily="34" charset="0"/>
                        </a:rPr>
                        <a:t>Phase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Learning Intention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Teaching &amp; Learning Experiences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Prayer &amp; Scripture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Resources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Evidence of Learning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4392472"/>
                  </a:ext>
                </a:extLst>
              </a:tr>
              <a:tr h="953035">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Encounter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We encounter Christ through Church and history.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Explore Patrick’s life, migration, and St Patrick’s Cathedral. Silent reflection.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Matthew 25:35–40.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u="sng" strike="noStrike">
                          <a:solidFill>
                            <a:schemeClr val="bg1"/>
                          </a:solidFill>
                          <a:effectLst/>
                          <a:latin typeface="Aptos" panose="020B0004020202020204" pitchFamily="34" charset="0"/>
                          <a:hlinkClick r:id="rId2">
                            <a:extLst>
                              <a:ext uri="{A12FA001-AC4F-418D-AE19-62706E023703}">
                                <ahyp:hlinkClr xmlns:ahyp="http://schemas.microsoft.com/office/drawing/2018/hyperlinkcolor" val="tx"/>
                              </a:ext>
                            </a:extLst>
                          </a:hlinkClick>
                        </a:rPr>
                        <a:t>https://melbournecatholic.org/news/a-doorway-to-eternity-st-patricks-cathedral-gets-a-new-icon</a:t>
                      </a:r>
                      <a:r>
                        <a:rPr lang="en-US" sz="1100" b="0" i="0">
                          <a:solidFill>
                            <a:schemeClr val="bg1"/>
                          </a:solidFill>
                          <a:effectLst/>
                          <a:latin typeface="Aptos" panose="020B0004020202020204" pitchFamily="34" charset="0"/>
                        </a:rPr>
                        <a:t>  </a:t>
                      </a: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Journal entries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7461033"/>
                  </a:ext>
                </a:extLst>
              </a:tr>
              <a:tr h="1014127">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Engage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We </a:t>
                      </a:r>
                      <a:r>
                        <a:rPr lang="en-US" sz="1100" b="0" i="0" err="1">
                          <a:solidFill>
                            <a:schemeClr val="bg1"/>
                          </a:solidFill>
                          <a:effectLst/>
                          <a:latin typeface="Aptos" panose="020B0004020202020204" pitchFamily="34" charset="0"/>
                        </a:rPr>
                        <a:t>analyse</a:t>
                      </a:r>
                      <a:r>
                        <a:rPr lang="en-US" sz="1100" b="0" i="0">
                          <a:solidFill>
                            <a:schemeClr val="bg1"/>
                          </a:solidFill>
                          <a:effectLst/>
                          <a:latin typeface="Aptos" panose="020B0004020202020204" pitchFamily="34" charset="0"/>
                        </a:rPr>
                        <a:t> Gospel teaching in light of Catholic Tradition.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Study icons as windows to heaven and Jesus washing feet. Write theological reflection.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John 13:12–17.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u="sng" strike="noStrike">
                          <a:solidFill>
                            <a:schemeClr val="bg1"/>
                          </a:solidFill>
                          <a:effectLst/>
                          <a:latin typeface="Aptos" panose="020B0004020202020204" pitchFamily="34" charset="0"/>
                          <a:hlinkClick r:id="rId3">
                            <a:extLst>
                              <a:ext uri="{A12FA001-AC4F-418D-AE19-62706E023703}">
                                <ahyp:hlinkClr xmlns:ahyp="http://schemas.microsoft.com/office/drawing/2018/hyperlinkcolor" val="tx"/>
                              </a:ext>
                            </a:extLst>
                          </a:hlinkClick>
                        </a:rPr>
                        <a:t>https://app.kwl.com.au/year/5/15/5-15-our_church_in_australia</a:t>
                      </a:r>
                      <a:r>
                        <a:rPr lang="en-US" sz="1100" b="0" i="0">
                          <a:solidFill>
                            <a:schemeClr val="bg1"/>
                          </a:solidFill>
                          <a:effectLst/>
                          <a:latin typeface="Aptos" panose="020B0004020202020204" pitchFamily="34" charset="0"/>
                        </a:rPr>
                        <a:t> </a:t>
                      </a:r>
                      <a:r>
                        <a:rPr lang="en-US" sz="1100" b="0" i="0">
                          <a:solidFill>
                            <a:schemeClr val="bg1"/>
                          </a:solidFill>
                          <a:effectLst/>
                          <a:latin typeface="WordVisiCarriageReturn_MSFontService"/>
                        </a:rPr>
                        <a:t> </a:t>
                      </a:r>
                      <a:br>
                        <a:rPr lang="en-US" sz="1100" b="0" i="0">
                          <a:solidFill>
                            <a:schemeClr val="bg1"/>
                          </a:solidFill>
                          <a:effectLst/>
                          <a:latin typeface="WordVisiCarriageReturn_MSFontService"/>
                        </a:rPr>
                      </a:br>
                      <a:r>
                        <a:rPr lang="en-US" sz="1100" b="0" i="0" u="sng" strike="noStrike">
                          <a:solidFill>
                            <a:schemeClr val="bg1"/>
                          </a:solidFill>
                          <a:effectLst/>
                          <a:latin typeface="Aptos" panose="020B0004020202020204" pitchFamily="34" charset="0"/>
                          <a:hlinkClick r:id="rId4">
                            <a:extLst>
                              <a:ext uri="{A12FA001-AC4F-418D-AE19-62706E023703}">
                                <ahyp:hlinkClr xmlns:ahyp="http://schemas.microsoft.com/office/drawing/2018/hyperlinkcolor" val="tx"/>
                              </a:ext>
                            </a:extLst>
                          </a:hlinkClick>
                        </a:rPr>
                        <a:t>https://app.kwl.com.au/year/6/17/6-17-Our_Christian_Mission</a:t>
                      </a:r>
                      <a:r>
                        <a:rPr lang="en-US" sz="1100" b="0" i="0">
                          <a:solidFill>
                            <a:schemeClr val="bg1"/>
                          </a:solidFill>
                          <a:effectLst/>
                          <a:latin typeface="Aptos" panose="020B0004020202020204" pitchFamily="34" charset="0"/>
                        </a:rPr>
                        <a:t>  </a:t>
                      </a: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Written theological reflection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2865598"/>
                  </a:ext>
                </a:extLst>
              </a:tr>
              <a:tr h="891943">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Embark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We respond through justice and leadership.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Plan and implement a service or justice action. Reflect on impact.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Commissioning prayer inspired by St Patrick’s Breastplate.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Lumen Gentium Ch. 5</a:t>
                      </a:r>
                      <a:r>
                        <a:rPr lang="en-US" sz="1100" b="0" i="0">
                          <a:solidFill>
                            <a:schemeClr val="bg1"/>
                          </a:solidFill>
                          <a:effectLst/>
                          <a:latin typeface="WordVisiCarriageReturn_MSFontService"/>
                        </a:rPr>
                        <a:t> </a:t>
                      </a:r>
                      <a:br>
                        <a:rPr lang="en-US" sz="1100" b="0" i="0">
                          <a:solidFill>
                            <a:schemeClr val="bg1"/>
                          </a:solidFill>
                          <a:effectLst/>
                          <a:latin typeface="WordVisiCarriageReturn_MSFontService"/>
                        </a:rPr>
                      </a:br>
                      <a:r>
                        <a:rPr lang="en-US" sz="1100" b="0" i="0">
                          <a:solidFill>
                            <a:schemeClr val="bg1"/>
                          </a:solidFill>
                          <a:effectLst/>
                          <a:latin typeface="Aptos" panose="020B0004020202020204" pitchFamily="34" charset="0"/>
                        </a:rPr>
                        <a:t>Gaudete et Exsultate</a:t>
                      </a:r>
                      <a:r>
                        <a:rPr lang="en-US" sz="1100" b="0" i="0">
                          <a:solidFill>
                            <a:schemeClr val="bg1"/>
                          </a:solidFill>
                          <a:effectLst/>
                          <a:latin typeface="WordVisiCarriageReturn_MSFontService"/>
                        </a:rPr>
                        <a:t> </a:t>
                      </a:r>
                      <a:br>
                        <a:rPr lang="en-US" sz="1100" b="0" i="0">
                          <a:solidFill>
                            <a:schemeClr val="bg1"/>
                          </a:solidFill>
                          <a:effectLst/>
                          <a:latin typeface="WordVisiCarriageReturn_MSFontService"/>
                        </a:rPr>
                      </a:br>
                      <a:r>
                        <a:rPr lang="en-US" sz="1100" b="0" i="0">
                          <a:solidFill>
                            <a:schemeClr val="bg1"/>
                          </a:solidFill>
                          <a:effectLst/>
                          <a:latin typeface="Aptos" panose="020B0004020202020204" pitchFamily="34" charset="0"/>
                        </a:rPr>
                        <a:t>CCC 1716–1729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base">
                        <a:lnSpc>
                          <a:spcPts val="1208"/>
                        </a:lnSpc>
                        <a:spcAft>
                          <a:spcPts val="1000"/>
                        </a:spcAft>
                        <a:buNone/>
                      </a:pPr>
                      <a:r>
                        <a:rPr lang="en-US" sz="1100" b="0" i="0">
                          <a:solidFill>
                            <a:schemeClr val="bg1"/>
                          </a:solidFill>
                          <a:effectLst/>
                          <a:latin typeface="Aptos" panose="020B0004020202020204" pitchFamily="34" charset="0"/>
                        </a:rPr>
                        <a:t>Action outcomes </a:t>
                      </a:r>
                      <a:endParaRPr lang="en-US" sz="1600" b="0" i="0">
                        <a:solidFill>
                          <a:schemeClr val="bg1"/>
                        </a:solidFill>
                        <a:effectLst/>
                      </a:endParaRPr>
                    </a:p>
                  </a:txBody>
                  <a:tcPr marL="36655" marR="36655" marT="18328" marB="1832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982569"/>
                  </a:ext>
                </a:extLst>
              </a:tr>
            </a:tbl>
          </a:graphicData>
        </a:graphic>
      </p:graphicFrame>
      <p:sp>
        <p:nvSpPr>
          <p:cNvPr id="6" name="Rectangle 1">
            <a:extLst>
              <a:ext uri="{FF2B5EF4-FFF2-40B4-BE49-F238E27FC236}">
                <a16:creationId xmlns:a16="http://schemas.microsoft.com/office/drawing/2014/main" id="{42E8D48D-A9A6-2D28-4A8E-48EFEBB29F5B}"/>
              </a:ext>
            </a:extLst>
          </p:cNvPr>
          <p:cNvSpPr>
            <a:spLocks noChangeArrowheads="1"/>
          </p:cNvSpPr>
          <p:nvPr/>
        </p:nvSpPr>
        <p:spPr bwMode="auto">
          <a:xfrm>
            <a:off x="231169" y="1292658"/>
            <a:ext cx="1621676"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F4761"/>
                </a:solidFill>
                <a:effectLst/>
                <a:latin typeface="Aptos" panose="020B0004020202020204" pitchFamily="34" charset="0"/>
                <a:cs typeface="Segoe UI" panose="020B0502040204020203" pitchFamily="34" charset="0"/>
              </a:rPr>
              <a:t>YEARS 5–6</a:t>
            </a:r>
            <a:r>
              <a:rPr kumimoji="0" lang="en-US" altLang="en-US" sz="1800" b="0" i="0" u="none" strike="noStrike" cap="none" normalizeH="0" baseline="0">
                <a:ln>
                  <a:noFill/>
                </a:ln>
                <a:solidFill>
                  <a:srgbClr val="0F4761"/>
                </a:solidFill>
                <a:effectLst/>
                <a:latin typeface="Aptos" panose="020B0004020202020204" pitchFamily="34" charset="0"/>
                <a:cs typeface="Segoe UI" panose="020B0502040204020203" pitchFamily="34" charset="0"/>
              </a:rPr>
              <a:t> </a:t>
            </a:r>
            <a:endParaRPr kumimoji="0" lang="en-US" altLang="en-US" sz="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32609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10000"/>
          </a:schemeClr>
        </a:solidFill>
        <a:effectLst/>
      </p:bgPr>
    </p:bg>
    <p:spTree>
      <p:nvGrpSpPr>
        <p:cNvPr id="1" name="">
          <a:extLst>
            <a:ext uri="{FF2B5EF4-FFF2-40B4-BE49-F238E27FC236}">
              <a16:creationId xmlns:a16="http://schemas.microsoft.com/office/drawing/2014/main" id="{B20ED53E-0DB7-D0FD-74D6-D81CEDD5F28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FC54F84-3E2B-72CB-E287-70B065A839E7}"/>
              </a:ext>
            </a:extLst>
          </p:cNvPr>
          <p:cNvSpPr txBox="1">
            <a:spLocks/>
          </p:cNvSpPr>
          <p:nvPr/>
        </p:nvSpPr>
        <p:spPr>
          <a:xfrm>
            <a:off x="231169" y="158563"/>
            <a:ext cx="8801100" cy="514101"/>
          </a:xfrm>
          <a:prstGeom prst="rect">
            <a:avLst/>
          </a:prstGeom>
        </p:spPr>
        <p:txBody>
          <a:bodyPr lIns="0" tIns="0" rIns="0" bIns="0" anchor="t"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r>
              <a:rPr lang="en-US" sz="1800" b="1"/>
              <a:t>Catholic Education Week 2026 Faith Formation Framework Aligned Experiences  </a:t>
            </a:r>
            <a:endParaRPr lang="en-US" sz="1800" b="1">
              <a:cs typeface="Arial"/>
            </a:endParaRPr>
          </a:p>
        </p:txBody>
      </p:sp>
      <p:sp>
        <p:nvSpPr>
          <p:cNvPr id="6" name="Rectangle 1">
            <a:extLst>
              <a:ext uri="{FF2B5EF4-FFF2-40B4-BE49-F238E27FC236}">
                <a16:creationId xmlns:a16="http://schemas.microsoft.com/office/drawing/2014/main" id="{0EDE0238-0D9C-969D-EA43-E73F06F707EB}"/>
              </a:ext>
            </a:extLst>
          </p:cNvPr>
          <p:cNvSpPr>
            <a:spLocks noChangeArrowheads="1"/>
          </p:cNvSpPr>
          <p:nvPr/>
        </p:nvSpPr>
        <p:spPr bwMode="auto">
          <a:xfrm>
            <a:off x="309750" y="537069"/>
            <a:ext cx="1621676"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b="1">
                <a:solidFill>
                  <a:srgbClr val="0F4761"/>
                </a:solidFill>
                <a:latin typeface="Aptos"/>
                <a:cs typeface="Segoe UI"/>
              </a:rPr>
              <a:t>Secondary </a:t>
            </a:r>
            <a:endParaRPr lang="en-US" altLang="en-US" b="1" i="0" u="none" strike="noStrike" cap="none" normalizeH="0" baseline="0">
              <a:ln>
                <a:noFill/>
              </a:ln>
              <a:solidFill>
                <a:srgbClr val="0F4761"/>
              </a:solidFill>
              <a:effectLst/>
              <a:latin typeface="Aptos"/>
              <a:cs typeface="Segoe UI"/>
            </a:endParaRPr>
          </a:p>
        </p:txBody>
      </p:sp>
      <p:graphicFrame>
        <p:nvGraphicFramePr>
          <p:cNvPr id="8" name="Table 7">
            <a:extLst>
              <a:ext uri="{FF2B5EF4-FFF2-40B4-BE49-F238E27FC236}">
                <a16:creationId xmlns:a16="http://schemas.microsoft.com/office/drawing/2014/main" id="{03A1EC67-F705-16B5-8ED1-1574C2D239D8}"/>
              </a:ext>
            </a:extLst>
          </p:cNvPr>
          <p:cNvGraphicFramePr>
            <a:graphicFrameLocks noGrp="1"/>
          </p:cNvGraphicFramePr>
          <p:nvPr>
            <p:extLst>
              <p:ext uri="{D42A27DB-BD31-4B8C-83A1-F6EECF244321}">
                <p14:modId xmlns:p14="http://schemas.microsoft.com/office/powerpoint/2010/main" val="1036518583"/>
              </p:ext>
            </p:extLst>
          </p:nvPr>
        </p:nvGraphicFramePr>
        <p:xfrm>
          <a:off x="94884" y="812738"/>
          <a:ext cx="8955214" cy="4175998"/>
        </p:xfrm>
        <a:graphic>
          <a:graphicData uri="http://schemas.openxmlformats.org/drawingml/2006/table">
            <a:tbl>
              <a:tblPr bandRow="1">
                <a:tableStyleId>{5C22544A-7EE6-4342-B048-85BDC9FD1C3A}</a:tableStyleId>
              </a:tblPr>
              <a:tblGrid>
                <a:gridCol w="814387">
                  <a:extLst>
                    <a:ext uri="{9D8B030D-6E8A-4147-A177-3AD203B41FA5}">
                      <a16:colId xmlns:a16="http://schemas.microsoft.com/office/drawing/2014/main" val="747637913"/>
                    </a:ext>
                  </a:extLst>
                </a:gridCol>
                <a:gridCol w="1071562">
                  <a:extLst>
                    <a:ext uri="{9D8B030D-6E8A-4147-A177-3AD203B41FA5}">
                      <a16:colId xmlns:a16="http://schemas.microsoft.com/office/drawing/2014/main" val="291743220"/>
                    </a:ext>
                  </a:extLst>
                </a:gridCol>
                <a:gridCol w="3222186">
                  <a:extLst>
                    <a:ext uri="{9D8B030D-6E8A-4147-A177-3AD203B41FA5}">
                      <a16:colId xmlns:a16="http://schemas.microsoft.com/office/drawing/2014/main" val="749802790"/>
                    </a:ext>
                  </a:extLst>
                </a:gridCol>
                <a:gridCol w="964406">
                  <a:extLst>
                    <a:ext uri="{9D8B030D-6E8A-4147-A177-3AD203B41FA5}">
                      <a16:colId xmlns:a16="http://schemas.microsoft.com/office/drawing/2014/main" val="2234659661"/>
                    </a:ext>
                  </a:extLst>
                </a:gridCol>
                <a:gridCol w="1585911">
                  <a:extLst>
                    <a:ext uri="{9D8B030D-6E8A-4147-A177-3AD203B41FA5}">
                      <a16:colId xmlns:a16="http://schemas.microsoft.com/office/drawing/2014/main" val="819314326"/>
                    </a:ext>
                  </a:extLst>
                </a:gridCol>
                <a:gridCol w="1296762">
                  <a:extLst>
                    <a:ext uri="{9D8B030D-6E8A-4147-A177-3AD203B41FA5}">
                      <a16:colId xmlns:a16="http://schemas.microsoft.com/office/drawing/2014/main" val="1686623693"/>
                    </a:ext>
                  </a:extLst>
                </a:gridCol>
              </a:tblGrid>
              <a:tr h="396478">
                <a:tc>
                  <a:txBody>
                    <a:bodyPr/>
                    <a:lstStyle/>
                    <a:p>
                      <a:pPr>
                        <a:buNone/>
                      </a:pPr>
                      <a:r>
                        <a:rPr lang="en-US" sz="1000" b="1">
                          <a:solidFill>
                            <a:schemeClr val="bg1"/>
                          </a:solidFill>
                        </a:rPr>
                        <a:t>Phase</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b="1">
                          <a:solidFill>
                            <a:schemeClr val="bg1"/>
                          </a:solidFill>
                        </a:rPr>
                        <a:t>Learning Intention</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b="1">
                          <a:solidFill>
                            <a:schemeClr val="bg1"/>
                          </a:solidFill>
                        </a:rPr>
                        <a:t>Teaching &amp; Learning Experiences</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b="1">
                          <a:solidFill>
                            <a:schemeClr val="bg1"/>
                          </a:solidFill>
                        </a:rPr>
                        <a:t>Prayer &amp; Scripture</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b="1">
                          <a:solidFill>
                            <a:schemeClr val="bg1"/>
                          </a:solidFill>
                        </a:rPr>
                        <a:t>Resources</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b="1">
                          <a:solidFill>
                            <a:schemeClr val="bg1"/>
                          </a:solidFill>
                        </a:rPr>
                        <a:t>Evidence of Learning</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3045801577"/>
                  </a:ext>
                </a:extLst>
              </a:tr>
              <a:tr h="1104320">
                <a:tc>
                  <a:txBody>
                    <a:bodyPr/>
                    <a:lstStyle/>
                    <a:p>
                      <a:pPr>
                        <a:buNone/>
                      </a:pPr>
                      <a:r>
                        <a:rPr lang="en-US" sz="1000" b="1">
                          <a:solidFill>
                            <a:schemeClr val="bg1"/>
                          </a:solidFill>
                        </a:rPr>
                        <a:t>Encounter</a:t>
                      </a:r>
                      <a:endParaRPr lang="en-US" sz="1000">
                        <a:solidFill>
                          <a:schemeClr val="bg1"/>
                        </a:solidFill>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We encounter Christ through the witness of saints and the living Church.</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 Investigate the historical context of missionary saints (Patrick, Mary MacKillop, Oscar Romero). </a:t>
                      </a:r>
                      <a:endParaRPr lang="en-US"/>
                    </a:p>
                    <a:p>
                      <a:pPr lvl="0">
                        <a:buNone/>
                      </a:pPr>
                      <a:r>
                        <a:rPr lang="en-US" sz="1000">
                          <a:solidFill>
                            <a:schemeClr val="bg1"/>
                          </a:solidFill>
                        </a:rPr>
                        <a:t>• Students </a:t>
                      </a:r>
                      <a:r>
                        <a:rPr lang="en-US" sz="1000" err="1">
                          <a:solidFill>
                            <a:schemeClr val="bg1"/>
                          </a:solidFill>
                        </a:rPr>
                        <a:t>analyse</a:t>
                      </a:r>
                      <a:r>
                        <a:rPr lang="en-US" sz="1000">
                          <a:solidFill>
                            <a:schemeClr val="bg1"/>
                          </a:solidFill>
                        </a:rPr>
                        <a:t> migration, exile, and mission as spiritual experiences through the life of St. Patrick. </a:t>
                      </a:r>
                    </a:p>
                    <a:p>
                      <a:pPr lvl="0">
                        <a:buNone/>
                      </a:pPr>
                      <a:r>
                        <a:rPr lang="en-US" sz="1000">
                          <a:solidFill>
                            <a:schemeClr val="bg1"/>
                          </a:solidFill>
                        </a:rPr>
                        <a:t>• Examine sacred architecture of the St. Patrick Cathedral in Melbourne</a:t>
                      </a:r>
                    </a:p>
                    <a:p>
                      <a:pPr lvl="0">
                        <a:buNone/>
                      </a:pPr>
                      <a:r>
                        <a:rPr lang="en-US" sz="1000">
                          <a:solidFill>
                            <a:schemeClr val="bg1"/>
                          </a:solidFill>
                        </a:rPr>
                        <a:t>• Guided contemplative walk or virtual cathedral exploration with reflective prompts.</a:t>
                      </a:r>
                      <a:endParaRPr lang="en-US"/>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Hebrews 12:1–2 (cloud of witnesses) Psalm 84 (pilgrimage imagery)</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hlinkClick r:id="rId2">
                            <a:extLst>
                              <a:ext uri="{A12FA001-AC4F-418D-AE19-62706E023703}">
                                <ahyp:hlinkClr xmlns:ahyp="http://schemas.microsoft.com/office/drawing/2018/hyperlinkcolor" val="tx"/>
                              </a:ext>
                            </a:extLst>
                          </a:hlinkClick>
                        </a:rPr>
                        <a:t>Melbourne Catholic Precinct App/Website with cathedral virtual tour</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Reflective learning journal </a:t>
                      </a:r>
                      <a:r>
                        <a:rPr lang="en-US" sz="1000" err="1">
                          <a:solidFill>
                            <a:schemeClr val="bg1"/>
                          </a:solidFill>
                        </a:rPr>
                        <a:t>analysing</a:t>
                      </a:r>
                      <a:r>
                        <a:rPr lang="en-US" sz="1000">
                          <a:solidFill>
                            <a:schemeClr val="bg1"/>
                          </a:solidFill>
                        </a:rPr>
                        <a:t> how historical witness shapes Christian identity</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1688353186"/>
                  </a:ext>
                </a:extLst>
              </a:tr>
              <a:tr h="982524">
                <a:tc>
                  <a:txBody>
                    <a:bodyPr/>
                    <a:lstStyle/>
                    <a:p>
                      <a:pPr>
                        <a:buNone/>
                      </a:pPr>
                      <a:r>
                        <a:rPr lang="en-US" sz="1000" b="1">
                          <a:solidFill>
                            <a:schemeClr val="bg1"/>
                          </a:solidFill>
                        </a:rPr>
                        <a:t>Engage</a:t>
                      </a:r>
                      <a:endParaRPr lang="en-US" sz="1000">
                        <a:solidFill>
                          <a:schemeClr val="bg1"/>
                        </a:solidFill>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We critically interpret Scripture and Tradition to understand Christian mission today.</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 Comparative study: Gospel mission texts and contemporary Catholic Social Teaching connection with St. Patrick's Mission. </a:t>
                      </a:r>
                      <a:endParaRPr lang="en-US"/>
                    </a:p>
                    <a:p>
                      <a:pPr lvl="0">
                        <a:buNone/>
                      </a:pPr>
                      <a:r>
                        <a:rPr lang="en-US" sz="1000">
                          <a:solidFill>
                            <a:schemeClr val="bg1"/>
                          </a:solidFill>
                        </a:rPr>
                        <a:t>• Students conduct small-group theological inquiry: “What does mission look like in the 21st century?” • </a:t>
                      </a:r>
                      <a:r>
                        <a:rPr lang="en-US" sz="1000" err="1">
                          <a:solidFill>
                            <a:schemeClr val="bg1"/>
                          </a:solidFill>
                        </a:rPr>
                        <a:t>Analyse</a:t>
                      </a:r>
                      <a:r>
                        <a:rPr lang="en-US" sz="1000">
                          <a:solidFill>
                            <a:schemeClr val="bg1"/>
                          </a:solidFill>
                        </a:rPr>
                        <a:t> encyclical excerpts addressing justice, ecology, and solidarity. </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Luke 4:16–21 (Mission of Jesus)</a:t>
                      </a:r>
                      <a:endParaRPr lang="en-US"/>
                    </a:p>
                    <a:p>
                      <a:pPr lvl="0">
                        <a:buNone/>
                      </a:pPr>
                      <a:r>
                        <a:rPr lang="en-US" sz="1000">
                          <a:solidFill>
                            <a:schemeClr val="bg1"/>
                          </a:solidFill>
                        </a:rPr>
                        <a:t> Micah 6:8</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i="1">
                          <a:solidFill>
                            <a:schemeClr val="bg1"/>
                          </a:solidFill>
                          <a:hlinkClick r:id="rId3">
                            <a:extLst>
                              <a:ext uri="{A12FA001-AC4F-418D-AE19-62706E023703}">
                                <ahyp:hlinkClr xmlns:ahyp="http://schemas.microsoft.com/office/drawing/2018/hyperlinkcolor" val="tx"/>
                              </a:ext>
                            </a:extLst>
                          </a:hlinkClick>
                        </a:rPr>
                        <a:t>Fratelli Tutti</a:t>
                      </a:r>
                      <a:r>
                        <a:rPr lang="en-US" sz="1000">
                          <a:solidFill>
                            <a:schemeClr val="bg1"/>
                          </a:solidFill>
                          <a:hlinkClick r:id="rId3">
                            <a:extLst>
                              <a:ext uri="{A12FA001-AC4F-418D-AE19-62706E023703}">
                                <ahyp:hlinkClr xmlns:ahyp="http://schemas.microsoft.com/office/drawing/2018/hyperlinkcolor" val="tx"/>
                              </a:ext>
                            </a:extLst>
                          </a:hlinkClick>
                        </a:rPr>
                        <a:t> selected paragraphs</a:t>
                      </a:r>
                      <a:r>
                        <a:rPr lang="en-US" sz="1000">
                          <a:solidFill>
                            <a:schemeClr val="bg1"/>
                          </a:solidFill>
                        </a:rPr>
                        <a:t> </a:t>
                      </a:r>
                      <a:endParaRPr lang="en-US">
                        <a:solidFill>
                          <a:schemeClr val="bg1"/>
                        </a:solidFill>
                      </a:endParaRPr>
                    </a:p>
                    <a:p>
                      <a:pPr lvl="0">
                        <a:buNone/>
                      </a:pPr>
                      <a:r>
                        <a:rPr lang="en-US" sz="1000" i="1">
                          <a:solidFill>
                            <a:schemeClr val="bg1"/>
                          </a:solidFill>
                          <a:hlinkClick r:id="rId4">
                            <a:extLst>
                              <a:ext uri="{A12FA001-AC4F-418D-AE19-62706E023703}">
                                <ahyp:hlinkClr xmlns:ahyp="http://schemas.microsoft.com/office/drawing/2018/hyperlinkcolor" val="tx"/>
                              </a:ext>
                            </a:extLst>
                          </a:hlinkClick>
                        </a:rPr>
                        <a:t>Laudato Si’</a:t>
                      </a:r>
                      <a:r>
                        <a:rPr lang="en-US" sz="1000">
                          <a:solidFill>
                            <a:schemeClr val="bg1"/>
                          </a:solidFill>
                          <a:hlinkClick r:id="rId4">
                            <a:extLst>
                              <a:ext uri="{A12FA001-AC4F-418D-AE19-62706E023703}">
                                <ahyp:hlinkClr xmlns:ahyp="http://schemas.microsoft.com/office/drawing/2018/hyperlinkcolor" val="tx"/>
                              </a:ext>
                            </a:extLst>
                          </a:hlinkClick>
                        </a:rPr>
                        <a:t> sections</a:t>
                      </a:r>
                      <a:r>
                        <a:rPr lang="en-US" sz="1000">
                          <a:solidFill>
                            <a:schemeClr val="bg1"/>
                          </a:solidFill>
                        </a:rPr>
                        <a:t> </a:t>
                      </a:r>
                      <a:endParaRPr lang="en-US">
                        <a:solidFill>
                          <a:schemeClr val="bg1"/>
                        </a:solidFill>
                      </a:endParaRPr>
                    </a:p>
                    <a:p>
                      <a:pPr lvl="0">
                        <a:buNone/>
                      </a:pPr>
                      <a:r>
                        <a:rPr lang="en-US" sz="1000">
                          <a:solidFill>
                            <a:schemeClr val="bg1"/>
                          </a:solidFill>
                          <a:hlinkClick r:id="rId5">
                            <a:extLst>
                              <a:ext uri="{A12FA001-AC4F-418D-AE19-62706E023703}">
                                <ahyp:hlinkClr xmlns:ahyp="http://schemas.microsoft.com/office/drawing/2018/hyperlinkcolor" val="tx"/>
                              </a:ext>
                            </a:extLst>
                          </a:hlinkClick>
                        </a:rPr>
                        <a:t>Caritas Australia education resources</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Seminar response paper or recorded theological dialogue demonstrating scriptural interpretation</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1694755260"/>
                  </a:ext>
                </a:extLst>
              </a:tr>
              <a:tr h="998764">
                <a:tc>
                  <a:txBody>
                    <a:bodyPr/>
                    <a:lstStyle/>
                    <a:p>
                      <a:pPr>
                        <a:buNone/>
                      </a:pPr>
                      <a:r>
                        <a:rPr lang="en-US" sz="1000" b="1">
                          <a:solidFill>
                            <a:schemeClr val="bg1"/>
                          </a:solidFill>
                        </a:rPr>
                        <a:t>Embark</a:t>
                      </a:r>
                      <a:endParaRPr lang="en-US" sz="1000">
                        <a:solidFill>
                          <a:schemeClr val="bg1"/>
                        </a:solidFill>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We live our vocation by responding to the world through leadership, justice, and service.</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 Students design a sustained advocacy or service initiative linked to Catholic Social Teaching themes (ecology, refugees, poverty). </a:t>
                      </a:r>
                      <a:endParaRPr lang="en-US"/>
                    </a:p>
                    <a:p>
                      <a:pPr lvl="0">
                        <a:buNone/>
                      </a:pPr>
                      <a:r>
                        <a:rPr lang="en-US" sz="1000">
                          <a:solidFill>
                            <a:schemeClr val="bg1"/>
                          </a:solidFill>
                        </a:rPr>
                        <a:t>• Develop leadership proposals outlining purpose, impact, and theological grounding. </a:t>
                      </a:r>
                    </a:p>
                    <a:p>
                      <a:pPr lvl="0">
                        <a:buNone/>
                      </a:pPr>
                      <a:r>
                        <a:rPr lang="en-US" sz="1000">
                          <a:solidFill>
                            <a:schemeClr val="bg1"/>
                          </a:solidFill>
                        </a:rPr>
                        <a:t>• Present action plans to school or parish community panel to start or run a youth ministry </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Matthew 5:13–16 (Salt and light)</a:t>
                      </a:r>
                      <a:endParaRPr lang="en-US"/>
                    </a:p>
                    <a:p>
                      <a:pPr lvl="0">
                        <a:buNone/>
                      </a:pPr>
                      <a:endParaRPr lang="en-US"/>
                    </a:p>
                    <a:p>
                      <a:pPr lvl="0">
                        <a:buNone/>
                      </a:pPr>
                      <a:r>
                        <a:rPr lang="en-US" sz="1000">
                          <a:solidFill>
                            <a:schemeClr val="bg1"/>
                          </a:solidFill>
                          <a:hlinkClick r:id="rId6">
                            <a:extLst>
                              <a:ext uri="{A12FA001-AC4F-418D-AE19-62706E023703}">
                                <ahyp:hlinkClr xmlns:ahyp="http://schemas.microsoft.com/office/drawing/2018/hyperlinkcolor" val="tx"/>
                              </a:ext>
                            </a:extLst>
                          </a:hlinkClick>
                        </a:rPr>
                        <a:t>Prayer for Mission and Service</a:t>
                      </a:r>
                      <a:endParaRPr lang="en-US">
                        <a:hlinkClick r:id="rId6">
                          <a:extLst>
                            <a:ext uri="{A12FA001-AC4F-418D-AE19-62706E023703}">
                              <ahyp:hlinkClr xmlns:ahyp="http://schemas.microsoft.com/office/drawing/2018/hyperlinkcolor" val="tx"/>
                            </a:ext>
                          </a:extLst>
                        </a:hlinkClick>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lvl="0">
                        <a:buNone/>
                      </a:pPr>
                      <a:r>
                        <a:rPr lang="en-US" sz="1000" b="0" i="0" u="none" strike="noStrike" noProof="0">
                          <a:solidFill>
                            <a:schemeClr val="bg1"/>
                          </a:solidFill>
                          <a:latin typeface="Arial"/>
                          <a:hlinkClick r:id="rId7">
                            <a:extLst>
                              <a:ext uri="{A12FA001-AC4F-418D-AE19-62706E023703}">
                                <ahyp:hlinkClr xmlns:ahyp="http://schemas.microsoft.com/office/drawing/2018/hyperlinkcolor" val="tx"/>
                              </a:ext>
                            </a:extLst>
                          </a:hlinkClick>
                        </a:rPr>
                        <a:t>Resources - Office For Justice, Ecology and Peace</a:t>
                      </a:r>
                      <a:endParaRPr lang="en-US">
                        <a:solidFill>
                          <a:schemeClr val="bg1"/>
                        </a:solidFill>
                        <a:hlinkClick r:id="rId7">
                          <a:extLst>
                            <a:ext uri="{A12FA001-AC4F-418D-AE19-62706E023703}">
                              <ahyp:hlinkClr xmlns:ahyp="http://schemas.microsoft.com/office/drawing/2018/hyperlinkcolor" val="tx"/>
                            </a:ext>
                          </a:extLst>
                        </a:hlinkClick>
                      </a:endParaRPr>
                    </a:p>
                    <a:p>
                      <a:pPr lvl="0">
                        <a:buNone/>
                      </a:pPr>
                      <a:r>
                        <a:rPr lang="en-US" sz="1000" b="0" i="0" u="none" strike="noStrike" noProof="0">
                          <a:solidFill>
                            <a:schemeClr val="bg1"/>
                          </a:solidFill>
                          <a:latin typeface="Arial"/>
                          <a:hlinkClick r:id="rId8">
                            <a:extLst>
                              <a:ext uri="{A12FA001-AC4F-418D-AE19-62706E023703}">
                                <ahyp:hlinkClr xmlns:ahyp="http://schemas.microsoft.com/office/drawing/2018/hyperlinkcolor" val="tx"/>
                              </a:ext>
                            </a:extLst>
                          </a:hlinkClick>
                        </a:rPr>
                        <a:t>Project Compassion 2026 resources</a:t>
                      </a:r>
                      <a:endParaRPr lang="en-US">
                        <a:solidFill>
                          <a:schemeClr val="bg1"/>
                        </a:solidFill>
                        <a:hlinkClick r:id="rId8">
                          <a:extLst>
                            <a:ext uri="{A12FA001-AC4F-418D-AE19-62706E023703}">
                              <ahyp:hlinkClr xmlns:ahyp="http://schemas.microsoft.com/office/drawing/2018/hyperlinkcolor" val="tx"/>
                            </a:ext>
                          </a:extLst>
                        </a:hlinkClick>
                      </a:endParaRPr>
                    </a:p>
                    <a:p>
                      <a:pPr lvl="0">
                        <a:buNone/>
                      </a:pPr>
                      <a:r>
                        <a:rPr lang="en-US" sz="1000" b="0" i="0" u="none" strike="noStrike" noProof="0">
                          <a:solidFill>
                            <a:schemeClr val="bg1"/>
                          </a:solidFill>
                          <a:latin typeface="Arial"/>
                          <a:hlinkClick r:id="rId9">
                            <a:extLst>
                              <a:ext uri="{A12FA001-AC4F-418D-AE19-62706E023703}">
                                <ahyp:hlinkClr xmlns:ahyp="http://schemas.microsoft.com/office/drawing/2018/hyperlinkcolor" val="tx"/>
                              </a:ext>
                            </a:extLst>
                          </a:hlinkClick>
                        </a:rPr>
                        <a:t>Building Youth Ministry_screen.pdf</a:t>
                      </a:r>
                      <a:endParaRPr lang="en-US">
                        <a:hlinkClick r:id="rId9">
                          <a:extLst>
                            <a:ext uri="{A12FA001-AC4F-418D-AE19-62706E023703}">
                              <ahyp:hlinkClr xmlns:ahyp="http://schemas.microsoft.com/office/drawing/2018/hyperlinkcolor" val="tx"/>
                            </a:ext>
                          </a:extLst>
                        </a:hlinkClick>
                      </a:endParaRPr>
                    </a:p>
                  </a:txBody>
                  <a:tcPr anchor="ctr">
                    <a:lnL w="12700">
                      <a:solidFill>
                        <a:schemeClr val="bg1"/>
                      </a:solidFill>
                    </a:lnL>
                    <a:lnR w="12700">
                      <a:solidFill>
                        <a:schemeClr val="bg1"/>
                      </a:solidFill>
                    </a:lnR>
                    <a:lnT w="12700">
                      <a:solidFill>
                        <a:schemeClr val="bg1"/>
                      </a:solidFill>
                    </a:lnT>
                    <a:lnB w="12700">
                      <a:solidFill>
                        <a:schemeClr val="bg1"/>
                      </a:solidFill>
                    </a:lnB>
                    <a:noFill/>
                  </a:tcPr>
                </a:tc>
                <a:tc>
                  <a:txBody>
                    <a:bodyPr/>
                    <a:lstStyle/>
                    <a:p>
                      <a:pPr>
                        <a:buNone/>
                      </a:pPr>
                      <a:r>
                        <a:rPr lang="en-US" sz="1000">
                          <a:solidFill>
                            <a:schemeClr val="bg1"/>
                          </a:solidFill>
                        </a:rPr>
                        <a:t>Advocacy/service project portfolio including theological rationale, implementation plan, and reflective evaluation</a:t>
                      </a:r>
                    </a:p>
                  </a:txBody>
                  <a:tcPr anchor="ctr">
                    <a:lnL w="12700">
                      <a:solidFill>
                        <a:schemeClr val="bg1"/>
                      </a:solidFill>
                    </a:lnL>
                    <a:lnR w="12700">
                      <a:solidFill>
                        <a:schemeClr val="bg1"/>
                      </a:solidFill>
                    </a:lnR>
                    <a:lnT w="12700">
                      <a:solidFill>
                        <a:schemeClr val="bg1"/>
                      </a:solidFill>
                    </a:lnT>
                    <a:lnB w="12700">
                      <a:solidFill>
                        <a:schemeClr val="bg1"/>
                      </a:solidFill>
                    </a:lnB>
                    <a:noFill/>
                  </a:tcPr>
                </a:tc>
                <a:extLst>
                  <a:ext uri="{0D108BD9-81ED-4DB2-BD59-A6C34878D82A}">
                    <a16:rowId xmlns:a16="http://schemas.microsoft.com/office/drawing/2014/main" val="1928371153"/>
                  </a:ext>
                </a:extLst>
              </a:tr>
            </a:tbl>
          </a:graphicData>
        </a:graphic>
      </p:graphicFrame>
    </p:spTree>
    <p:extLst>
      <p:ext uri="{BB962C8B-B14F-4D97-AF65-F5344CB8AC3E}">
        <p14:creationId xmlns:p14="http://schemas.microsoft.com/office/powerpoint/2010/main" val="167320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1B0C02E-ACBA-D16C-DDB0-8BC80614F88F}"/>
              </a:ext>
            </a:extLst>
          </p:cNvPr>
          <p:cNvSpPr>
            <a:spLocks noGrp="1"/>
          </p:cNvSpPr>
          <p:nvPr>
            <p:ph type="title"/>
          </p:nvPr>
        </p:nvSpPr>
        <p:spPr>
          <a:xfrm>
            <a:off x="457200" y="399418"/>
            <a:ext cx="8229600" cy="385514"/>
          </a:xfrm>
        </p:spPr>
        <p:txBody>
          <a:bodyPr lIns="0" tIns="0" rIns="0" bIns="0" anchor="t">
            <a:noAutofit/>
          </a:bodyPr>
          <a:lstStyle/>
          <a:p>
            <a:r>
              <a:rPr lang="en-US" b="1">
                <a:latin typeface="Arial"/>
                <a:cs typeface="Arial"/>
              </a:rPr>
              <a:t>Whole-School Ideas</a:t>
            </a:r>
            <a:br>
              <a:rPr lang="en-US"/>
            </a:br>
            <a:endParaRPr lang="en-US"/>
          </a:p>
        </p:txBody>
      </p:sp>
      <p:sp>
        <p:nvSpPr>
          <p:cNvPr id="10" name="Text Placeholder 2">
            <a:extLst>
              <a:ext uri="{FF2B5EF4-FFF2-40B4-BE49-F238E27FC236}">
                <a16:creationId xmlns:a16="http://schemas.microsoft.com/office/drawing/2014/main" id="{5F036FF7-3BED-79B2-F6D9-C9516C465A77}"/>
              </a:ext>
            </a:extLst>
          </p:cNvPr>
          <p:cNvSpPr>
            <a:spLocks noGrp="1"/>
          </p:cNvSpPr>
          <p:nvPr>
            <p:ph type="body" sz="quarter" idx="10"/>
          </p:nvPr>
        </p:nvSpPr>
        <p:spPr>
          <a:xfrm>
            <a:off x="457199" y="1093509"/>
            <a:ext cx="5278057" cy="3138766"/>
          </a:xfrm>
        </p:spPr>
        <p:txBody>
          <a:bodyPr/>
          <a:lstStyle/>
          <a:p>
            <a:pPr marL="0" indent="0" fontAlgn="base">
              <a:buNone/>
            </a:pPr>
            <a:r>
              <a:rPr lang="en-US" sz="2800" b="1"/>
              <a:t>Celtic Prayer Walk</a:t>
            </a:r>
            <a:r>
              <a:rPr lang="en-US" sz="2800"/>
              <a:t> </a:t>
            </a:r>
          </a:p>
          <a:p>
            <a:pPr marL="0" indent="0" fontAlgn="base">
              <a:buNone/>
            </a:pPr>
            <a:r>
              <a:rPr lang="en-US" sz="1800"/>
              <a:t>Create a walking trail around the school with stations featuring: </a:t>
            </a:r>
          </a:p>
          <a:p>
            <a:pPr fontAlgn="base"/>
            <a:r>
              <a:rPr lang="en-US" sz="1800"/>
              <a:t>Lines from </a:t>
            </a:r>
            <a:r>
              <a:rPr lang="en-US" sz="1800" i="1"/>
              <a:t>St Patrick’s Breastplate</a:t>
            </a:r>
            <a:r>
              <a:rPr lang="en-US" sz="1800"/>
              <a:t> </a:t>
            </a:r>
          </a:p>
          <a:p>
            <a:pPr fontAlgn="base"/>
            <a:r>
              <a:rPr lang="en-US" sz="1800"/>
              <a:t>Symbols from the new icon </a:t>
            </a:r>
          </a:p>
          <a:p>
            <a:pPr fontAlgn="base"/>
            <a:r>
              <a:rPr lang="en-US" sz="1800"/>
              <a:t>Scripture passages about mission and courage </a:t>
            </a:r>
          </a:p>
          <a:p>
            <a:pPr fontAlgn="base"/>
            <a:r>
              <a:rPr lang="en-US" sz="1800"/>
              <a:t>Students walk the trail as a reflective pilgrimage. </a:t>
            </a:r>
          </a:p>
          <a:p>
            <a:endParaRPr lang="en-US"/>
          </a:p>
        </p:txBody>
      </p:sp>
      <p:pic>
        <p:nvPicPr>
          <p:cNvPr id="3" name="Picture 2" descr="Catholic Saint Cards St. Patrick Breastplate Prayer Card St Jude Prayer Card">
            <a:extLst>
              <a:ext uri="{FF2B5EF4-FFF2-40B4-BE49-F238E27FC236}">
                <a16:creationId xmlns:a16="http://schemas.microsoft.com/office/drawing/2014/main" id="{4CD26B3B-E58A-21B5-F07C-0C8A56DC5E1B}"/>
              </a:ext>
            </a:extLst>
          </p:cNvPr>
          <p:cNvPicPr>
            <a:picLocks noChangeAspect="1"/>
          </p:cNvPicPr>
          <p:nvPr/>
        </p:nvPicPr>
        <p:blipFill>
          <a:blip r:embed="rId2"/>
          <a:srcRect l="15303" t="11011" r="13720" b="14440"/>
          <a:stretch>
            <a:fillRect/>
          </a:stretch>
        </p:blipFill>
        <p:spPr>
          <a:xfrm>
            <a:off x="5920450" y="349462"/>
            <a:ext cx="2764485" cy="4241313"/>
          </a:xfrm>
          <a:prstGeom prst="rect">
            <a:avLst/>
          </a:prstGeom>
        </p:spPr>
      </p:pic>
    </p:spTree>
    <p:extLst>
      <p:ext uri="{BB962C8B-B14F-4D97-AF65-F5344CB8AC3E}">
        <p14:creationId xmlns:p14="http://schemas.microsoft.com/office/powerpoint/2010/main" val="297327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55FA-9A9F-C005-D4CE-D3468B137559}"/>
              </a:ext>
            </a:extLst>
          </p:cNvPr>
          <p:cNvSpPr>
            <a:spLocks noGrp="1"/>
          </p:cNvSpPr>
          <p:nvPr>
            <p:ph type="title"/>
          </p:nvPr>
        </p:nvSpPr>
        <p:spPr/>
        <p:txBody>
          <a:bodyPr/>
          <a:lstStyle/>
          <a:p>
            <a:r>
              <a:rPr lang="en-US" b="1">
                <a:solidFill>
                  <a:srgbClr val="0F4761"/>
                </a:solidFill>
                <a:latin typeface="Aptos" panose="020B0004020202020204" pitchFamily="34" charset="0"/>
              </a:rPr>
              <a:t>Feast Day Celebration (17 March)</a:t>
            </a:r>
            <a:r>
              <a:rPr lang="en-US">
                <a:solidFill>
                  <a:srgbClr val="0F4761"/>
                </a:solidFill>
                <a:latin typeface="Aptos" panose="020B0004020202020204" pitchFamily="34" charset="0"/>
              </a:rPr>
              <a:t> </a:t>
            </a:r>
            <a:br>
              <a:rPr lang="en-US">
                <a:solidFill>
                  <a:srgbClr val="0F4761"/>
                </a:solidFill>
                <a:latin typeface="Segoe UI" panose="020B0502040204020203" pitchFamily="34" charset="0"/>
              </a:rPr>
            </a:br>
            <a:endParaRPr lang="en-AU"/>
          </a:p>
        </p:txBody>
      </p:sp>
      <p:sp>
        <p:nvSpPr>
          <p:cNvPr id="3" name="Text Placeholder 2">
            <a:extLst>
              <a:ext uri="{FF2B5EF4-FFF2-40B4-BE49-F238E27FC236}">
                <a16:creationId xmlns:a16="http://schemas.microsoft.com/office/drawing/2014/main" id="{CDDDC891-709C-29C9-1BB6-A5D0C330D65D}"/>
              </a:ext>
            </a:extLst>
          </p:cNvPr>
          <p:cNvSpPr>
            <a:spLocks noGrp="1"/>
          </p:cNvSpPr>
          <p:nvPr>
            <p:ph type="body" sz="quarter" idx="10"/>
          </p:nvPr>
        </p:nvSpPr>
        <p:spPr/>
        <p:txBody>
          <a:bodyPr/>
          <a:lstStyle/>
          <a:p>
            <a:pPr algn="l" rtl="0" fontAlgn="base">
              <a:lnSpc>
                <a:spcPct val="150000"/>
              </a:lnSpc>
              <a:buFont typeface="Arial" panose="020B0604020202020204" pitchFamily="34" charset="0"/>
              <a:buChar char="•"/>
            </a:pPr>
            <a:r>
              <a:rPr lang="en-US" sz="3200" b="0" i="0">
                <a:solidFill>
                  <a:srgbClr val="000000"/>
                </a:solidFill>
                <a:effectLst/>
                <a:latin typeface="Aptos" panose="020B0004020202020204" pitchFamily="34" charset="0"/>
              </a:rPr>
              <a:t>Begin with a liturgy </a:t>
            </a:r>
            <a:r>
              <a:rPr lang="en-US" sz="3200" b="0" i="0" err="1">
                <a:solidFill>
                  <a:srgbClr val="000000"/>
                </a:solidFill>
                <a:effectLst/>
                <a:latin typeface="Aptos" panose="020B0004020202020204" pitchFamily="34" charset="0"/>
              </a:rPr>
              <a:t>honouring</a:t>
            </a:r>
            <a:r>
              <a:rPr lang="en-US" sz="3200" b="0" i="0">
                <a:solidFill>
                  <a:srgbClr val="000000"/>
                </a:solidFill>
                <a:effectLst/>
                <a:latin typeface="Aptos" panose="020B0004020202020204" pitchFamily="34" charset="0"/>
              </a:rPr>
              <a:t> St Patrick. </a:t>
            </a:r>
          </a:p>
          <a:p>
            <a:pPr algn="l" rtl="0" fontAlgn="base">
              <a:lnSpc>
                <a:spcPct val="150000"/>
              </a:lnSpc>
              <a:buFont typeface="Arial" panose="020B0604020202020204" pitchFamily="34" charset="0"/>
              <a:buChar char="•"/>
            </a:pPr>
            <a:r>
              <a:rPr lang="en-US" sz="3200" b="0" i="0">
                <a:solidFill>
                  <a:srgbClr val="000000"/>
                </a:solidFill>
                <a:effectLst/>
                <a:latin typeface="Aptos" panose="020B0004020202020204" pitchFamily="34" charset="0"/>
              </a:rPr>
              <a:t>Include Celtic music, student-led prayers, and a blessing for RE leaders and teachers. </a:t>
            </a:r>
          </a:p>
          <a:p>
            <a:pPr algn="l" rtl="0" fontAlgn="base">
              <a:lnSpc>
                <a:spcPct val="150000"/>
              </a:lnSpc>
              <a:buFont typeface="Arial" panose="020B0604020202020204" pitchFamily="34" charset="0"/>
              <a:buChar char="•"/>
            </a:pPr>
            <a:r>
              <a:rPr lang="en-US" sz="3200" b="0" i="0">
                <a:solidFill>
                  <a:srgbClr val="000000"/>
                </a:solidFill>
                <a:effectLst/>
                <a:latin typeface="Aptos" panose="020B0004020202020204" pitchFamily="34" charset="0"/>
              </a:rPr>
              <a:t>Display student artwork inspired by the icon. </a:t>
            </a:r>
          </a:p>
          <a:p>
            <a:endParaRPr lang="en-AU"/>
          </a:p>
        </p:txBody>
      </p:sp>
    </p:spTree>
    <p:extLst>
      <p:ext uri="{BB962C8B-B14F-4D97-AF65-F5344CB8AC3E}">
        <p14:creationId xmlns:p14="http://schemas.microsoft.com/office/powerpoint/2010/main" val="245500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CC46-6195-A04F-BE59-E54478675856}"/>
              </a:ext>
            </a:extLst>
          </p:cNvPr>
          <p:cNvSpPr>
            <a:spLocks noGrp="1"/>
          </p:cNvSpPr>
          <p:nvPr>
            <p:ph type="title"/>
          </p:nvPr>
        </p:nvSpPr>
        <p:spPr/>
        <p:txBody>
          <a:bodyPr/>
          <a:lstStyle/>
          <a:p>
            <a:r>
              <a:rPr lang="en-US" b="1"/>
              <a:t>Music Resources:</a:t>
            </a:r>
            <a:r>
              <a:rPr lang="en-US"/>
              <a:t> </a:t>
            </a:r>
            <a:br>
              <a:rPr lang="en-US"/>
            </a:br>
            <a:endParaRPr lang="en-AU"/>
          </a:p>
        </p:txBody>
      </p:sp>
      <p:sp>
        <p:nvSpPr>
          <p:cNvPr id="3" name="Text Placeholder 2">
            <a:extLst>
              <a:ext uri="{FF2B5EF4-FFF2-40B4-BE49-F238E27FC236}">
                <a16:creationId xmlns:a16="http://schemas.microsoft.com/office/drawing/2014/main" id="{BB827782-E9E3-3314-E0FE-80DB13FBD6F5}"/>
              </a:ext>
            </a:extLst>
          </p:cNvPr>
          <p:cNvSpPr>
            <a:spLocks noGrp="1"/>
          </p:cNvSpPr>
          <p:nvPr>
            <p:ph type="body" sz="quarter" idx="10"/>
          </p:nvPr>
        </p:nvSpPr>
        <p:spPr/>
        <p:txBody>
          <a:bodyPr/>
          <a:lstStyle/>
          <a:p>
            <a:pPr fontAlgn="base"/>
            <a:r>
              <a:rPr lang="en-US" sz="2000"/>
              <a:t>‘These Hands’ by Dave Gunning Video: </a:t>
            </a:r>
            <a:r>
              <a:rPr lang="en-US" sz="2000" u="sng">
                <a:hlinkClick r:id="rId2"/>
              </a:rPr>
              <a:t>https://youtu.be/wX_0lhXWutU</a:t>
            </a:r>
            <a:r>
              <a:rPr lang="en-US" sz="2000"/>
              <a:t> </a:t>
            </a:r>
          </a:p>
          <a:p>
            <a:pPr fontAlgn="base"/>
            <a:r>
              <a:rPr lang="en-US" sz="2000"/>
              <a:t>‘St Theresa’s Prayer’ by John Michael Talbot Video with lyrics: </a:t>
            </a:r>
            <a:r>
              <a:rPr lang="en-US" sz="2000" u="sng">
                <a:hlinkClick r:id="rId3"/>
              </a:rPr>
              <a:t>https://youtu.be/2SQtXzjC2pg</a:t>
            </a:r>
            <a:r>
              <a:rPr lang="en-US" sz="2000"/>
              <a:t> </a:t>
            </a:r>
          </a:p>
          <a:p>
            <a:pPr fontAlgn="base"/>
            <a:r>
              <a:rPr lang="en-US" sz="2000"/>
              <a:t> ‘Go Light Your World’ by Chris Rice Video with lyrics: </a:t>
            </a:r>
            <a:r>
              <a:rPr lang="en-US" sz="2000" u="sng">
                <a:hlinkClick r:id="rId4"/>
              </a:rPr>
              <a:t>https://youtu.be/qcIo3KhnTTc</a:t>
            </a:r>
            <a:r>
              <a:rPr lang="en-US" sz="2000"/>
              <a:t> </a:t>
            </a:r>
          </a:p>
          <a:p>
            <a:pPr fontAlgn="base"/>
            <a:r>
              <a:rPr lang="en-US" sz="2000"/>
              <a:t>‘Servant Song’ by Bobby Fisher Video: </a:t>
            </a:r>
            <a:r>
              <a:rPr lang="en-US" sz="2000" u="sng">
                <a:hlinkClick r:id="rId5"/>
              </a:rPr>
              <a:t>https://www.youtube.com/watch?v=UgxfsqyrT2o</a:t>
            </a:r>
            <a:r>
              <a:rPr lang="en-US" sz="2000"/>
              <a:t> </a:t>
            </a:r>
          </a:p>
          <a:p>
            <a:pPr fontAlgn="base"/>
            <a:r>
              <a:rPr lang="en-US" sz="2000"/>
              <a:t>“The Light Of My Life” by Michael Mangan: </a:t>
            </a:r>
            <a:r>
              <a:rPr lang="en-US" sz="2000" u="sng">
                <a:hlinkClick r:id="rId6"/>
              </a:rPr>
              <a:t>https://www.youtube.com/watch?v=cLT9Fvbylvk</a:t>
            </a:r>
            <a:r>
              <a:rPr lang="en-US" sz="2000"/>
              <a:t> </a:t>
            </a:r>
          </a:p>
          <a:p>
            <a:endParaRPr lang="en-AU"/>
          </a:p>
        </p:txBody>
      </p:sp>
    </p:spTree>
    <p:extLst>
      <p:ext uri="{BB962C8B-B14F-4D97-AF65-F5344CB8AC3E}">
        <p14:creationId xmlns:p14="http://schemas.microsoft.com/office/powerpoint/2010/main" val="88806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FAFA8-9D23-47D1-0B60-FF2C550C31CE}"/>
              </a:ext>
            </a:extLst>
          </p:cNvPr>
          <p:cNvSpPr>
            <a:spLocks noGrp="1"/>
          </p:cNvSpPr>
          <p:nvPr>
            <p:ph type="title"/>
          </p:nvPr>
        </p:nvSpPr>
        <p:spPr/>
        <p:txBody>
          <a:bodyPr/>
          <a:lstStyle/>
          <a:p>
            <a:r>
              <a:rPr lang="en-US" b="1"/>
              <a:t>Vatican Links: </a:t>
            </a:r>
            <a:r>
              <a:rPr lang="en-US"/>
              <a:t> </a:t>
            </a:r>
            <a:br>
              <a:rPr lang="en-US"/>
            </a:br>
            <a:endParaRPr lang="en-AU"/>
          </a:p>
        </p:txBody>
      </p:sp>
      <p:sp>
        <p:nvSpPr>
          <p:cNvPr id="3" name="Text Placeholder 2">
            <a:extLst>
              <a:ext uri="{FF2B5EF4-FFF2-40B4-BE49-F238E27FC236}">
                <a16:creationId xmlns:a16="http://schemas.microsoft.com/office/drawing/2014/main" id="{9CCD0EB3-984F-DC9E-C21C-894A251CBE31}"/>
              </a:ext>
            </a:extLst>
          </p:cNvPr>
          <p:cNvSpPr>
            <a:spLocks noGrp="1"/>
          </p:cNvSpPr>
          <p:nvPr>
            <p:ph type="body" sz="quarter" idx="10"/>
          </p:nvPr>
        </p:nvSpPr>
        <p:spPr/>
        <p:txBody>
          <a:bodyPr/>
          <a:lstStyle/>
          <a:p>
            <a:pPr fontAlgn="base">
              <a:lnSpc>
                <a:spcPct val="150000"/>
              </a:lnSpc>
            </a:pPr>
            <a:r>
              <a:rPr lang="en-US" sz="2000" u="sng">
                <a:hlinkClick r:id="rId2"/>
              </a:rPr>
              <a:t>Lumen Gentium</a:t>
            </a:r>
            <a:r>
              <a:rPr lang="en-US" sz="2000"/>
              <a:t> – The Universal Call to Holiness Chapter 5  </a:t>
            </a:r>
          </a:p>
          <a:p>
            <a:pPr fontAlgn="base">
              <a:lnSpc>
                <a:spcPct val="150000"/>
              </a:lnSpc>
            </a:pPr>
            <a:r>
              <a:rPr lang="en-US" sz="2000" u="sng">
                <a:hlinkClick r:id="rId3"/>
              </a:rPr>
              <a:t>Gaudete Et Exultate</a:t>
            </a:r>
            <a:r>
              <a:rPr lang="en-US" sz="2000"/>
              <a:t>- Pope Francis’ Call to Holiness  </a:t>
            </a:r>
          </a:p>
          <a:p>
            <a:pPr fontAlgn="base">
              <a:lnSpc>
                <a:spcPct val="150000"/>
              </a:lnSpc>
            </a:pPr>
            <a:r>
              <a:rPr lang="en-US" sz="2000" u="sng">
                <a:hlinkClick r:id="rId4"/>
              </a:rPr>
              <a:t>Catechism of the Catholic Church 1716- 1729</a:t>
            </a:r>
            <a:r>
              <a:rPr lang="en-US" sz="2000"/>
              <a:t> Vocation to holiness (beatitude) </a:t>
            </a:r>
          </a:p>
          <a:p>
            <a:endParaRPr lang="en-AU"/>
          </a:p>
        </p:txBody>
      </p:sp>
    </p:spTree>
    <p:extLst>
      <p:ext uri="{BB962C8B-B14F-4D97-AF65-F5344CB8AC3E}">
        <p14:creationId xmlns:p14="http://schemas.microsoft.com/office/powerpoint/2010/main" val="2606939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7148-5EF4-3559-D553-23593F4812A9}"/>
              </a:ext>
            </a:extLst>
          </p:cNvPr>
          <p:cNvSpPr>
            <a:spLocks noGrp="1"/>
          </p:cNvSpPr>
          <p:nvPr>
            <p:ph type="title"/>
          </p:nvPr>
        </p:nvSpPr>
        <p:spPr/>
        <p:txBody>
          <a:bodyPr lIns="0" tIns="0" rIns="0" bIns="0" anchor="t">
            <a:noAutofit/>
          </a:bodyPr>
          <a:lstStyle/>
          <a:p>
            <a:r>
              <a:rPr lang="en-US" b="1">
                <a:latin typeface="Arial"/>
                <a:cs typeface="Arial"/>
              </a:rPr>
              <a:t>Additional Learning Experiences</a:t>
            </a:r>
            <a:endParaRPr lang="en-AU">
              <a:latin typeface="Arial"/>
              <a:cs typeface="Arial"/>
            </a:endParaRPr>
          </a:p>
        </p:txBody>
      </p:sp>
      <p:sp>
        <p:nvSpPr>
          <p:cNvPr id="3" name="Text Placeholder 2">
            <a:extLst>
              <a:ext uri="{FF2B5EF4-FFF2-40B4-BE49-F238E27FC236}">
                <a16:creationId xmlns:a16="http://schemas.microsoft.com/office/drawing/2014/main" id="{D2ADA5FA-658B-1F97-E5FF-9E3564D3F67B}"/>
              </a:ext>
            </a:extLst>
          </p:cNvPr>
          <p:cNvSpPr>
            <a:spLocks noGrp="1"/>
          </p:cNvSpPr>
          <p:nvPr>
            <p:ph type="body" sz="quarter" idx="10"/>
          </p:nvPr>
        </p:nvSpPr>
        <p:spPr/>
        <p:txBody>
          <a:bodyPr/>
          <a:lstStyle/>
          <a:p>
            <a:pPr fontAlgn="base"/>
            <a:r>
              <a:rPr lang="en-US"/>
              <a:t>Use KWL ‘Saints’, to introduce the children to those people venerated by the Church and whose lives reflect God’s goodness. Read through the pages together and allow for discussion.  </a:t>
            </a:r>
          </a:p>
          <a:p>
            <a:pPr fontAlgn="base"/>
            <a:r>
              <a:rPr lang="en-US"/>
              <a:t> Tell your child about your favourite saint: Your local library or </a:t>
            </a:r>
            <a:r>
              <a:rPr lang="en-US" u="sng">
                <a:hlinkClick r:id="rId2"/>
              </a:rPr>
              <a:t>www.catholic.org/saints/</a:t>
            </a:r>
            <a:r>
              <a:rPr lang="en-US"/>
              <a:t> website may be helpful. Illustrate the saint and write some interesting facts about him or her.  </a:t>
            </a:r>
          </a:p>
          <a:p>
            <a:pPr fontAlgn="base"/>
            <a:r>
              <a:rPr lang="en-US"/>
              <a:t>Explain to the children that the saints could be regarded as ‘The Stars of the Church’ because we look up to them as role models. Create a class display of the night sky with stars. Invite the children to find the name of a saint and to write the name in a star. </a:t>
            </a:r>
          </a:p>
          <a:p>
            <a:pPr fontAlgn="base"/>
            <a:r>
              <a:rPr lang="en-US"/>
              <a:t>Focus on the life of St Patrick. Use the story of St Patrick in KWL. Teacher reads story. Allow time for the children to re-read the story on their own. Use the wondering statements in KWL to further engage children with the story of St Patrick. </a:t>
            </a:r>
          </a:p>
          <a:p>
            <a:pPr fontAlgn="base"/>
            <a:r>
              <a:rPr lang="en-US"/>
              <a:t>Using story in KWL recall key episodes in St Patrick’s life. Children choose episodes to illustrate and/or write about. </a:t>
            </a:r>
          </a:p>
          <a:p>
            <a:pPr marL="0" indent="0" fontAlgn="base">
              <a:buNone/>
            </a:pPr>
            <a:endParaRPr lang="en-AU"/>
          </a:p>
        </p:txBody>
      </p:sp>
    </p:spTree>
    <p:extLst>
      <p:ext uri="{BB962C8B-B14F-4D97-AF65-F5344CB8AC3E}">
        <p14:creationId xmlns:p14="http://schemas.microsoft.com/office/powerpoint/2010/main" val="2304572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1B9B1-23BE-D5D5-B9F9-678BAF0E0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9C668-C455-1ED8-7A09-A906ADFEC9B1}"/>
              </a:ext>
            </a:extLst>
          </p:cNvPr>
          <p:cNvSpPr>
            <a:spLocks noGrp="1"/>
          </p:cNvSpPr>
          <p:nvPr>
            <p:ph type="title"/>
          </p:nvPr>
        </p:nvSpPr>
        <p:spPr/>
        <p:txBody>
          <a:bodyPr lIns="0" tIns="0" rIns="0" bIns="0" anchor="t">
            <a:noAutofit/>
          </a:bodyPr>
          <a:lstStyle/>
          <a:p>
            <a:r>
              <a:rPr lang="en-US" b="1">
                <a:latin typeface="Arial"/>
                <a:cs typeface="Arial"/>
              </a:rPr>
              <a:t>Additional Learning Experiences</a:t>
            </a:r>
            <a:endParaRPr lang="en-US">
              <a:solidFill>
                <a:srgbClr val="000000"/>
              </a:solidFill>
              <a:latin typeface="Arial"/>
              <a:cs typeface="Arial"/>
            </a:endParaRPr>
          </a:p>
          <a:p>
            <a:endParaRPr lang="en-US" b="1"/>
          </a:p>
        </p:txBody>
      </p:sp>
      <p:sp>
        <p:nvSpPr>
          <p:cNvPr id="3" name="Text Placeholder 2">
            <a:extLst>
              <a:ext uri="{FF2B5EF4-FFF2-40B4-BE49-F238E27FC236}">
                <a16:creationId xmlns:a16="http://schemas.microsoft.com/office/drawing/2014/main" id="{D46CA65E-CD48-1F96-A836-F08DBF5FDA56}"/>
              </a:ext>
            </a:extLst>
          </p:cNvPr>
          <p:cNvSpPr>
            <a:spLocks noGrp="1"/>
          </p:cNvSpPr>
          <p:nvPr>
            <p:ph type="body" sz="quarter" idx="10"/>
          </p:nvPr>
        </p:nvSpPr>
        <p:spPr/>
        <p:txBody>
          <a:bodyPr lIns="0" tIns="0" rIns="0" bIns="0" anchor="t"/>
          <a:lstStyle/>
          <a:p>
            <a:pPr fontAlgn="base"/>
            <a:r>
              <a:rPr lang="en-US"/>
              <a:t>In groups, children create a frieze frame drama about the life of St Patrick based on the episodes illustrated in the previous activity. Share each drama with the class. </a:t>
            </a:r>
          </a:p>
          <a:p>
            <a:pPr fontAlgn="base"/>
            <a:r>
              <a:rPr lang="en-US"/>
              <a:t>Pray St Patrick’s Breastplate prayer with actions  </a:t>
            </a:r>
            <a:endParaRPr lang="en-US">
              <a:cs typeface="Arial"/>
            </a:endParaRPr>
          </a:p>
          <a:p>
            <a:pPr fontAlgn="base"/>
            <a:r>
              <a:rPr lang="en-US"/>
              <a:t>Sing a song related to St Patrick or St Patrick’s Breastplate, </a:t>
            </a:r>
            <a:r>
              <a:rPr lang="en-US" err="1"/>
              <a:t>eg</a:t>
            </a:r>
            <a:r>
              <a:rPr lang="en-US"/>
              <a:t> ‘The Light Of My Life’ by Michael Mangan, ‘The Deer’s Cry’ by Shaun Davey. </a:t>
            </a:r>
            <a:endParaRPr lang="en-US">
              <a:cs typeface="Arial"/>
            </a:endParaRPr>
          </a:p>
          <a:p>
            <a:pPr fontAlgn="base"/>
            <a:r>
              <a:rPr lang="en-US"/>
              <a:t>Share stories of the lives of different saints. Collect a range of books (appropriate reading level) about the saints that children can read during quiet reading time. This will enable children to become more familiar with different saints. </a:t>
            </a:r>
            <a:endParaRPr lang="en-US">
              <a:cs typeface="Arial"/>
            </a:endParaRPr>
          </a:p>
        </p:txBody>
      </p:sp>
    </p:spTree>
    <p:extLst>
      <p:ext uri="{BB962C8B-B14F-4D97-AF65-F5344CB8AC3E}">
        <p14:creationId xmlns:p14="http://schemas.microsoft.com/office/powerpoint/2010/main" val="419383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8863B93B-4C78-58AE-EE7B-0CBB02BFCB25}"/>
              </a:ext>
            </a:extLst>
          </p:cNvPr>
          <p:cNvSpPr>
            <a:spLocks noGrp="1"/>
          </p:cNvSpPr>
          <p:nvPr>
            <p:ph type="body" sz="quarter" idx="11"/>
          </p:nvPr>
        </p:nvSpPr>
        <p:spPr>
          <a:xfrm>
            <a:off x="236306" y="175069"/>
            <a:ext cx="3957454" cy="4402767"/>
          </a:xfrm>
        </p:spPr>
        <p:txBody>
          <a:bodyPr lIns="0" tIns="0" rIns="0" bIns="0" anchor="t"/>
          <a:lstStyle/>
          <a:p>
            <a:pPr marL="0" lvl="0" indent="0" defTabSz="914400" eaLnBrk="0" fontAlgn="base" hangingPunct="0">
              <a:spcBef>
                <a:spcPct val="0"/>
              </a:spcBef>
              <a:spcAft>
                <a:spcPct val="0"/>
              </a:spcAft>
              <a:buClrTx/>
              <a:buNone/>
            </a:pPr>
            <a:r>
              <a:rPr lang="en-GB" altLang="en-US">
                <a:solidFill>
                  <a:srgbClr val="FFDF00"/>
                </a:solidFill>
                <a:latin typeface="Abadi"/>
                <a:cs typeface="Segoe UI"/>
              </a:rPr>
              <a:t>Catholic Education Week is an opportunity for all Catholic schools in the Archdiocese of Melbourne to celebrate their Catholic identity, the pivotal role they play within their local community and the strength of the sector.  </a:t>
            </a:r>
            <a:endParaRPr lang="en-US">
              <a:cs typeface="Arial" panose="020B0604020202020204"/>
            </a:endParaRPr>
          </a:p>
          <a:p>
            <a:pPr marL="0" indent="0" defTabSz="914400">
              <a:spcBef>
                <a:spcPct val="0"/>
              </a:spcBef>
              <a:spcAft>
                <a:spcPct val="0"/>
              </a:spcAft>
              <a:buClrTx/>
              <a:buNone/>
            </a:pPr>
            <a:endParaRPr lang="en-GB" altLang="en-US">
              <a:solidFill>
                <a:srgbClr val="FFDF00"/>
              </a:solidFill>
              <a:latin typeface="Abadi"/>
              <a:cs typeface="Segoe UI"/>
            </a:endParaRPr>
          </a:p>
          <a:p>
            <a:pPr marL="0" lvl="0" indent="0" defTabSz="914400" eaLnBrk="0" fontAlgn="base" hangingPunct="0">
              <a:spcBef>
                <a:spcPct val="0"/>
              </a:spcBef>
              <a:spcAft>
                <a:spcPct val="0"/>
              </a:spcAft>
              <a:buClrTx/>
              <a:buNone/>
            </a:pPr>
            <a:r>
              <a:rPr lang="en-GB" altLang="en-US">
                <a:solidFill>
                  <a:srgbClr val="FFDF00"/>
                </a:solidFill>
                <a:latin typeface="Abadi"/>
                <a:cs typeface="Segoe UI"/>
              </a:rPr>
              <a:t>This year’s theme celebrates the significance of Saint Patrick, the patron saint of our local Church in Melbourne. </a:t>
            </a:r>
          </a:p>
          <a:p>
            <a:pPr marL="0" indent="0" defTabSz="914400">
              <a:spcBef>
                <a:spcPct val="0"/>
              </a:spcBef>
              <a:spcAft>
                <a:spcPct val="0"/>
              </a:spcAft>
              <a:buClrTx/>
              <a:buNone/>
            </a:pPr>
            <a:endParaRPr lang="en-GB" altLang="en-US">
              <a:solidFill>
                <a:srgbClr val="FFDF00"/>
              </a:solidFill>
              <a:latin typeface="Abadi"/>
              <a:cs typeface="Segoe UI"/>
            </a:endParaRPr>
          </a:p>
          <a:p>
            <a:pPr marL="0" lvl="0" indent="0" defTabSz="914400" eaLnBrk="0" fontAlgn="base" hangingPunct="0">
              <a:spcBef>
                <a:spcPct val="0"/>
              </a:spcBef>
              <a:spcAft>
                <a:spcPct val="0"/>
              </a:spcAft>
              <a:buClrTx/>
              <a:buNone/>
            </a:pPr>
            <a:r>
              <a:rPr lang="en-GB" altLang="en-US" sz="1800" b="1">
                <a:solidFill>
                  <a:srgbClr val="FFDF00"/>
                </a:solidFill>
                <a:latin typeface="Abadi"/>
                <a:cs typeface="Segoe UI"/>
              </a:rPr>
              <a:t>Christ beside me: Walking in the footsteps of Saint Patrick. </a:t>
            </a:r>
          </a:p>
          <a:p>
            <a:pPr marL="0" indent="0" defTabSz="914400">
              <a:spcBef>
                <a:spcPct val="0"/>
              </a:spcBef>
              <a:spcAft>
                <a:spcPct val="0"/>
              </a:spcAft>
              <a:buClrTx/>
              <a:buNone/>
            </a:pPr>
            <a:endParaRPr lang="en-GB" altLang="en-US">
              <a:solidFill>
                <a:srgbClr val="FFDF00"/>
              </a:solidFill>
              <a:latin typeface="Abadi"/>
              <a:cs typeface="Segoe UI"/>
            </a:endParaRPr>
          </a:p>
          <a:p>
            <a:pPr marL="0" lvl="0" indent="0" defTabSz="914400" eaLnBrk="0" fontAlgn="base" hangingPunct="0">
              <a:spcBef>
                <a:spcPct val="0"/>
              </a:spcBef>
              <a:spcAft>
                <a:spcPct val="0"/>
              </a:spcAft>
              <a:buClrTx/>
              <a:buNone/>
            </a:pPr>
            <a:r>
              <a:rPr lang="en-GB" altLang="en-US">
                <a:solidFill>
                  <a:srgbClr val="FFDF00"/>
                </a:solidFill>
                <a:latin typeface="Abadi"/>
                <a:cs typeface="Segoe UI"/>
              </a:rPr>
              <a:t>Saint Patrick’s Cathedral, our mother Church, is named after the saint of Ireland, and is a reminder that Australia’s migrants have always brought their religion with them. His legacy offers us powerful lessons in love, faith and courage. </a:t>
            </a:r>
          </a:p>
          <a:p>
            <a:endParaRPr lang="en-US" sz="1000">
              <a:solidFill>
                <a:srgbClr val="FFDF00"/>
              </a:solidFill>
            </a:endParaRPr>
          </a:p>
        </p:txBody>
      </p:sp>
      <p:sp>
        <p:nvSpPr>
          <p:cNvPr id="2" name="Rectangle 1">
            <a:extLst>
              <a:ext uri="{FF2B5EF4-FFF2-40B4-BE49-F238E27FC236}">
                <a16:creationId xmlns:a16="http://schemas.microsoft.com/office/drawing/2014/main" id="{07C810B8-7F46-7A07-72BC-C4CC8ABA8FFF}"/>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146" name="Picture 2">
            <a:extLst>
              <a:ext uri="{FF2B5EF4-FFF2-40B4-BE49-F238E27FC236}">
                <a16:creationId xmlns:a16="http://schemas.microsoft.com/office/drawing/2014/main" id="{172A65CA-7EB9-4167-1863-B4BE05BAF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95" y="-9617"/>
            <a:ext cx="4680871" cy="5152814"/>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009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829B5-B6A2-2F77-CA3E-F2BBBB369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820C2-2B57-CBC0-AB46-F0695CB4B79C}"/>
              </a:ext>
            </a:extLst>
          </p:cNvPr>
          <p:cNvSpPr>
            <a:spLocks noGrp="1"/>
          </p:cNvSpPr>
          <p:nvPr>
            <p:ph type="title"/>
          </p:nvPr>
        </p:nvSpPr>
        <p:spPr/>
        <p:txBody>
          <a:bodyPr lIns="0" tIns="0" rIns="0" bIns="0" anchor="t">
            <a:noAutofit/>
          </a:bodyPr>
          <a:lstStyle/>
          <a:p>
            <a:r>
              <a:rPr lang="en-US" b="1">
                <a:latin typeface="Arial"/>
                <a:cs typeface="Arial"/>
              </a:rPr>
              <a:t>Additional Learning Experiences</a:t>
            </a:r>
            <a:endParaRPr lang="en-US">
              <a:solidFill>
                <a:srgbClr val="000000"/>
              </a:solidFill>
              <a:latin typeface="Arial"/>
              <a:cs typeface="Arial"/>
            </a:endParaRPr>
          </a:p>
          <a:p>
            <a:endParaRPr lang="en-US" b="1"/>
          </a:p>
        </p:txBody>
      </p:sp>
      <p:sp>
        <p:nvSpPr>
          <p:cNvPr id="3" name="Text Placeholder 2">
            <a:extLst>
              <a:ext uri="{FF2B5EF4-FFF2-40B4-BE49-F238E27FC236}">
                <a16:creationId xmlns:a16="http://schemas.microsoft.com/office/drawing/2014/main" id="{B8704B25-FE69-5E21-00FD-682690E21C99}"/>
              </a:ext>
            </a:extLst>
          </p:cNvPr>
          <p:cNvSpPr>
            <a:spLocks noGrp="1"/>
          </p:cNvSpPr>
          <p:nvPr>
            <p:ph type="body" sz="quarter" idx="10"/>
          </p:nvPr>
        </p:nvSpPr>
        <p:spPr/>
        <p:txBody>
          <a:bodyPr/>
          <a:lstStyle/>
          <a:p>
            <a:pPr fontAlgn="base"/>
            <a:r>
              <a:rPr lang="en-US"/>
              <a:t>If possible, visit St Patrick’s Cathedral, or other St. Patrick Parishes - plan a day with other sister schools, and locate and identify any statues or pictures of saint Patrick.  </a:t>
            </a:r>
          </a:p>
          <a:p>
            <a:pPr fontAlgn="base"/>
            <a:r>
              <a:rPr lang="en-US"/>
              <a:t>Use this as an opportunity to explore the story of the patron saint of the school. Identify the special qualities and characteristics that show how this person reflected the goodness of God. Complete a joint construction of an information report for this saint. This can provide the modelling for the children to follow when they write their own research report in a later activity. </a:t>
            </a:r>
          </a:p>
          <a:p>
            <a:pPr fontAlgn="base"/>
            <a:r>
              <a:rPr lang="en-US"/>
              <a:t>Create a class wall story or story map outlining the life of the patron saint of the school. Invite the parish priest to visit the class to view the children’s work and share his information about the patron saint. </a:t>
            </a:r>
          </a:p>
          <a:p>
            <a:pPr fontAlgn="base"/>
            <a:endParaRPr lang="en-US"/>
          </a:p>
        </p:txBody>
      </p:sp>
    </p:spTree>
    <p:extLst>
      <p:ext uri="{BB962C8B-B14F-4D97-AF65-F5344CB8AC3E}">
        <p14:creationId xmlns:p14="http://schemas.microsoft.com/office/powerpoint/2010/main" val="62521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B7ECB-50D8-C1E0-09A0-42069E0F4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FF91A6-8524-A764-1B73-8C3899271DFF}"/>
              </a:ext>
            </a:extLst>
          </p:cNvPr>
          <p:cNvSpPr>
            <a:spLocks noGrp="1"/>
          </p:cNvSpPr>
          <p:nvPr>
            <p:ph type="title"/>
          </p:nvPr>
        </p:nvSpPr>
        <p:spPr/>
        <p:txBody>
          <a:bodyPr lIns="0" tIns="0" rIns="0" bIns="0" anchor="t">
            <a:noAutofit/>
          </a:bodyPr>
          <a:lstStyle/>
          <a:p>
            <a:r>
              <a:rPr lang="en-US" b="1">
                <a:latin typeface="Arial"/>
                <a:cs typeface="Arial"/>
              </a:rPr>
              <a:t>Additional Learning Experiences</a:t>
            </a:r>
            <a:endParaRPr lang="en-US">
              <a:solidFill>
                <a:srgbClr val="000000"/>
              </a:solidFill>
              <a:latin typeface="Arial"/>
              <a:cs typeface="Arial"/>
            </a:endParaRPr>
          </a:p>
          <a:p>
            <a:endParaRPr lang="en-US" b="1"/>
          </a:p>
        </p:txBody>
      </p:sp>
      <p:sp>
        <p:nvSpPr>
          <p:cNvPr id="3" name="Text Placeholder 2">
            <a:extLst>
              <a:ext uri="{FF2B5EF4-FFF2-40B4-BE49-F238E27FC236}">
                <a16:creationId xmlns:a16="http://schemas.microsoft.com/office/drawing/2014/main" id="{2D909DA2-C896-3B7B-34F4-450D9FBA7D32}"/>
              </a:ext>
            </a:extLst>
          </p:cNvPr>
          <p:cNvSpPr>
            <a:spLocks noGrp="1"/>
          </p:cNvSpPr>
          <p:nvPr>
            <p:ph type="body" sz="quarter" idx="10"/>
          </p:nvPr>
        </p:nvSpPr>
        <p:spPr>
          <a:xfrm>
            <a:off x="457199" y="1093508"/>
            <a:ext cx="8229601" cy="3650573"/>
          </a:xfrm>
        </p:spPr>
        <p:txBody>
          <a:bodyPr/>
          <a:lstStyle/>
          <a:p>
            <a:pPr fontAlgn="base"/>
            <a:r>
              <a:rPr lang="en-US"/>
              <a:t>Ask the children in the class if they have a saint’s name. Invite those children to discover more about that particular saint. This could be a research task. Those children without a saint’s name could be given a list from which to choose a saint to research. Teacher to provide simple points for research based on previous class joint construction e.g. name, birth date and place, feast day, patron of…, brief family background, something exciting or different that he/she did, how he/she tried to love others, as Jesus did. Locate suitable resources for the children to use (websites, books, videos). </a:t>
            </a:r>
          </a:p>
          <a:p>
            <a:pPr fontAlgn="base"/>
            <a:r>
              <a:rPr lang="en-US"/>
              <a:t>See Christ in Others Scavenger Hunt</a:t>
            </a:r>
            <a:r>
              <a:rPr lang="en-US" b="1"/>
              <a:t>: </a:t>
            </a:r>
            <a:r>
              <a:rPr lang="en-US"/>
              <a:t>Find people doing good, loving actions around the school. </a:t>
            </a:r>
          </a:p>
          <a:p>
            <a:pPr fontAlgn="base"/>
            <a:r>
              <a:rPr lang="en-US"/>
              <a:t>Shoe Design- Footsteps of Christ with St. Patrick use symbols and </a:t>
            </a:r>
            <a:r>
              <a:rPr lang="en-US" err="1"/>
              <a:t>colours</a:t>
            </a:r>
            <a:r>
              <a:rPr lang="en-US"/>
              <a:t> to reflect St. Patrick’s Charisms and values </a:t>
            </a:r>
          </a:p>
        </p:txBody>
      </p:sp>
    </p:spTree>
    <p:extLst>
      <p:ext uri="{BB962C8B-B14F-4D97-AF65-F5344CB8AC3E}">
        <p14:creationId xmlns:p14="http://schemas.microsoft.com/office/powerpoint/2010/main" val="197898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91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4B9924C-0FC1-AAB0-7CA5-7FB764E9FC46}"/>
              </a:ext>
            </a:extLst>
          </p:cNvPr>
          <p:cNvSpPr>
            <a:spLocks noGrp="1"/>
          </p:cNvSpPr>
          <p:nvPr>
            <p:ph type="ctrTitle"/>
          </p:nvPr>
        </p:nvSpPr>
        <p:spPr>
          <a:xfrm>
            <a:off x="445103" y="1449112"/>
            <a:ext cx="2873450" cy="826200"/>
          </a:xfrm>
          <a:solidFill>
            <a:srgbClr val="3E9DC8"/>
          </a:solidFill>
        </p:spPr>
        <p:txBody>
          <a:bodyPr/>
          <a:lstStyle/>
          <a:p>
            <a:pPr marL="36000" algn="ctr">
              <a:spcBef>
                <a:spcPts val="600"/>
              </a:spcBef>
              <a:spcAft>
                <a:spcPts val="600"/>
              </a:spcAft>
            </a:pPr>
            <a:r>
              <a:rPr lang="en-US" b="1">
                <a:latin typeface="Calibri"/>
                <a:ea typeface="Calibri"/>
                <a:cs typeface="Calibri"/>
                <a:hlinkClick r:id="rId3" action="ppaction://hlinksldjump">
                  <a:extLst>
                    <a:ext uri="{A12FA001-AC4F-418D-AE19-62706E023703}">
                      <ahyp:hlinkClr xmlns:ahyp="http://schemas.microsoft.com/office/drawing/2018/hyperlinkcolor" val="tx"/>
                    </a:ext>
                  </a:extLst>
                </a:hlinkClick>
              </a:rPr>
              <a:t>PRAYER</a:t>
            </a:r>
            <a:r>
              <a:rPr lang="en-US" b="1">
                <a:latin typeface="Calibri"/>
                <a:ea typeface="Calibri"/>
                <a:cs typeface="Calibri"/>
              </a:rPr>
              <a:t> EXPERIENCES</a:t>
            </a:r>
          </a:p>
        </p:txBody>
      </p:sp>
      <p:sp>
        <p:nvSpPr>
          <p:cNvPr id="2" name="Title 1">
            <a:extLst>
              <a:ext uri="{FF2B5EF4-FFF2-40B4-BE49-F238E27FC236}">
                <a16:creationId xmlns:a16="http://schemas.microsoft.com/office/drawing/2014/main" id="{196573BD-D835-8E37-A53B-74919FBF9171}"/>
              </a:ext>
            </a:extLst>
          </p:cNvPr>
          <p:cNvSpPr txBox="1">
            <a:spLocks/>
          </p:cNvSpPr>
          <p:nvPr/>
        </p:nvSpPr>
        <p:spPr>
          <a:xfrm>
            <a:off x="438315" y="2566715"/>
            <a:ext cx="2873003" cy="956415"/>
          </a:xfrm>
          <a:prstGeom prst="rect">
            <a:avLst/>
          </a:prstGeom>
          <a:solidFill>
            <a:schemeClr val="accent1">
              <a:lumMod val="60000"/>
              <a:lumOff val="40000"/>
            </a:schemeClr>
          </a:solidFill>
        </p:spPr>
        <p:txBody>
          <a:bodyPr lIns="0" tIns="0" rIns="0" bIns="0" anchor="t"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pPr marL="36000" algn="ctr">
              <a:spcBef>
                <a:spcPts val="600"/>
              </a:spcBef>
              <a:spcAft>
                <a:spcPts val="600"/>
              </a:spcAft>
            </a:pPr>
            <a:r>
              <a:rPr lang="en-US" b="1">
                <a:latin typeface="Calibri"/>
                <a:ea typeface="Calibri"/>
                <a:cs typeface="Calibri"/>
                <a:hlinkClick r:id="rId4" action="ppaction://hlinksldjump">
                  <a:extLst>
                    <a:ext uri="{A12FA001-AC4F-418D-AE19-62706E023703}">
                      <ahyp:hlinkClr xmlns:ahyp="http://schemas.microsoft.com/office/drawing/2018/hyperlinkcolor" val="tx"/>
                    </a:ext>
                  </a:extLst>
                </a:hlinkClick>
              </a:rPr>
              <a:t>SPIRITUAL EXPERIENCES</a:t>
            </a:r>
            <a:endParaRPr lang="en-US" b="1">
              <a:latin typeface="Calibri"/>
              <a:ea typeface="Calibri"/>
              <a:cs typeface="Calibri"/>
            </a:endParaRPr>
          </a:p>
        </p:txBody>
      </p:sp>
      <p:sp>
        <p:nvSpPr>
          <p:cNvPr id="4" name="Title 1">
            <a:extLst>
              <a:ext uri="{FF2B5EF4-FFF2-40B4-BE49-F238E27FC236}">
                <a16:creationId xmlns:a16="http://schemas.microsoft.com/office/drawing/2014/main" id="{EC136455-6BC7-9F83-EC3C-9CD3432D8C14}"/>
              </a:ext>
            </a:extLst>
          </p:cNvPr>
          <p:cNvSpPr txBox="1">
            <a:spLocks/>
          </p:cNvSpPr>
          <p:nvPr/>
        </p:nvSpPr>
        <p:spPr>
          <a:xfrm>
            <a:off x="3739648" y="1455244"/>
            <a:ext cx="2540972" cy="2024015"/>
          </a:xfrm>
          <a:prstGeom prst="rect">
            <a:avLst/>
          </a:prstGeom>
          <a:solidFill>
            <a:schemeClr val="accent1">
              <a:lumMod val="60000"/>
              <a:lumOff val="40000"/>
            </a:schemeClr>
          </a:solidFill>
        </p:spPr>
        <p:txBody>
          <a:bodyPr lIns="0" tIns="0" rIns="0" bIns="0" anchor="ctr"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pPr marL="35560" algn="ctr">
              <a:spcBef>
                <a:spcPts val="600"/>
              </a:spcBef>
              <a:spcAft>
                <a:spcPts val="600"/>
              </a:spcAft>
            </a:pPr>
            <a:r>
              <a:rPr lang="en-US" b="1">
                <a:latin typeface="Calibri"/>
                <a:ea typeface="Calibri"/>
                <a:cs typeface="Calibri"/>
                <a:hlinkClick r:id="rId5" action="ppaction://hlinksldjump">
                  <a:extLst>
                    <a:ext uri="{A12FA001-AC4F-418D-AE19-62706E023703}">
                      <ahyp:hlinkClr xmlns:ahyp="http://schemas.microsoft.com/office/drawing/2018/hyperlinkcolor" val="tx"/>
                    </a:ext>
                  </a:extLst>
                </a:hlinkClick>
              </a:rPr>
              <a:t>FORMATION FOR STUDENTS </a:t>
            </a:r>
            <a:endParaRPr lang="en-US" b="1">
              <a:latin typeface="Calibri"/>
              <a:ea typeface="Calibri"/>
              <a:cs typeface="Calibri"/>
            </a:endParaRPr>
          </a:p>
        </p:txBody>
      </p:sp>
      <p:sp>
        <p:nvSpPr>
          <p:cNvPr id="5" name="Title 1">
            <a:extLst>
              <a:ext uri="{FF2B5EF4-FFF2-40B4-BE49-F238E27FC236}">
                <a16:creationId xmlns:a16="http://schemas.microsoft.com/office/drawing/2014/main" id="{96F2D885-0296-1747-B52D-C1D790A464A8}"/>
              </a:ext>
            </a:extLst>
          </p:cNvPr>
          <p:cNvSpPr txBox="1">
            <a:spLocks/>
          </p:cNvSpPr>
          <p:nvPr/>
        </p:nvSpPr>
        <p:spPr>
          <a:xfrm>
            <a:off x="438315" y="3774641"/>
            <a:ext cx="2873451" cy="1286696"/>
          </a:xfrm>
          <a:prstGeom prst="rect">
            <a:avLst/>
          </a:prstGeom>
          <a:solidFill>
            <a:srgbClr val="3E9DC8"/>
          </a:solidFill>
        </p:spPr>
        <p:txBody>
          <a:bodyPr lIns="0" tIns="0" rIns="0" bIns="0" anchor="t"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pPr marL="36000" algn="ctr">
              <a:spcBef>
                <a:spcPts val="600"/>
              </a:spcBef>
              <a:spcAft>
                <a:spcPts val="600"/>
              </a:spcAft>
            </a:pPr>
            <a:r>
              <a:rPr lang="en-US" b="1">
                <a:latin typeface="Calibri"/>
                <a:ea typeface="Calibri"/>
                <a:cs typeface="Calibri"/>
                <a:hlinkClick r:id="rId6" action="ppaction://hlinksldjump">
                  <a:extLst>
                    <a:ext uri="{A12FA001-AC4F-418D-AE19-62706E023703}">
                      <ahyp:hlinkClr xmlns:ahyp="http://schemas.microsoft.com/office/drawing/2018/hyperlinkcolor" val="tx"/>
                    </a:ext>
                  </a:extLst>
                </a:hlinkClick>
              </a:rPr>
              <a:t>WHOLE SCHOOL EXPERIENCES</a:t>
            </a:r>
            <a:endParaRPr lang="en-US" b="1">
              <a:latin typeface="Calibri"/>
              <a:ea typeface="Calibri"/>
              <a:cs typeface="Calibri"/>
            </a:endParaRPr>
          </a:p>
        </p:txBody>
      </p:sp>
      <p:sp>
        <p:nvSpPr>
          <p:cNvPr id="9" name="Title 1">
            <a:extLst>
              <a:ext uri="{FF2B5EF4-FFF2-40B4-BE49-F238E27FC236}">
                <a16:creationId xmlns:a16="http://schemas.microsoft.com/office/drawing/2014/main" id="{72855720-8395-FE78-35B1-E56AC9C80A15}"/>
              </a:ext>
            </a:extLst>
          </p:cNvPr>
          <p:cNvSpPr txBox="1">
            <a:spLocks/>
          </p:cNvSpPr>
          <p:nvPr/>
        </p:nvSpPr>
        <p:spPr>
          <a:xfrm>
            <a:off x="6606283" y="2571750"/>
            <a:ext cx="2304891" cy="910519"/>
          </a:xfrm>
          <a:prstGeom prst="rect">
            <a:avLst/>
          </a:prstGeom>
          <a:solidFill>
            <a:schemeClr val="accent1">
              <a:lumMod val="60000"/>
              <a:lumOff val="40000"/>
            </a:schemeClr>
          </a:solidFill>
        </p:spPr>
        <p:txBody>
          <a:bodyPr lIns="0" tIns="0" rIns="0" bIns="0" anchor="t"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pPr marL="36000" algn="ctr">
              <a:spcBef>
                <a:spcPts val="600"/>
              </a:spcBef>
              <a:spcAft>
                <a:spcPts val="600"/>
              </a:spcAft>
            </a:pPr>
            <a:r>
              <a:rPr lang="en-US" b="1">
                <a:latin typeface="Calibri"/>
                <a:ea typeface="Calibri"/>
                <a:cs typeface="Calibri"/>
                <a:hlinkClick r:id="rId7" action="ppaction://hlinksldjump">
                  <a:extLst>
                    <a:ext uri="{A12FA001-AC4F-418D-AE19-62706E023703}">
                      <ahyp:hlinkClr xmlns:ahyp="http://schemas.microsoft.com/office/drawing/2018/hyperlinkcolor" val="tx"/>
                    </a:ext>
                  </a:extLst>
                </a:hlinkClick>
              </a:rPr>
              <a:t>MUSIC RESOURCES</a:t>
            </a:r>
            <a:endParaRPr lang="en-US" b="1">
              <a:latin typeface="Calibri"/>
              <a:ea typeface="Calibri"/>
              <a:cs typeface="Calibri"/>
            </a:endParaRPr>
          </a:p>
        </p:txBody>
      </p:sp>
      <p:sp>
        <p:nvSpPr>
          <p:cNvPr id="11" name="Title 1">
            <a:extLst>
              <a:ext uri="{FF2B5EF4-FFF2-40B4-BE49-F238E27FC236}">
                <a16:creationId xmlns:a16="http://schemas.microsoft.com/office/drawing/2014/main" id="{6235D1D8-7B2C-6182-AFF4-1DDEE858F0F4}"/>
              </a:ext>
            </a:extLst>
          </p:cNvPr>
          <p:cNvSpPr txBox="1">
            <a:spLocks/>
          </p:cNvSpPr>
          <p:nvPr/>
        </p:nvSpPr>
        <p:spPr>
          <a:xfrm>
            <a:off x="3739648" y="3774641"/>
            <a:ext cx="5207604" cy="1286696"/>
          </a:xfrm>
          <a:prstGeom prst="rect">
            <a:avLst/>
          </a:prstGeom>
          <a:solidFill>
            <a:srgbClr val="3E9DC8"/>
          </a:solidFill>
        </p:spPr>
        <p:txBody>
          <a:bodyPr lIns="0" tIns="0" rIns="0" bIns="0" anchor="t"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pPr marL="35560" algn="ctr">
              <a:spcBef>
                <a:spcPts val="600"/>
              </a:spcBef>
              <a:spcAft>
                <a:spcPts val="600"/>
              </a:spcAft>
            </a:pPr>
            <a:endParaRPr lang="en-US" sz="600" b="1">
              <a:latin typeface="Calibri"/>
              <a:ea typeface="Calibri"/>
              <a:cs typeface="Calibri"/>
              <a:hlinkClick r:id="rId8" action="ppaction://hlinksldjump">
                <a:extLst>
                  <a:ext uri="{A12FA001-AC4F-418D-AE19-62706E023703}">
                    <ahyp:hlinkClr xmlns:ahyp="http://schemas.microsoft.com/office/drawing/2018/hyperlinkcolor" val="tx"/>
                  </a:ext>
                </a:extLst>
              </a:hlinkClick>
            </a:endParaRPr>
          </a:p>
          <a:p>
            <a:pPr marL="35560" algn="ctr">
              <a:spcBef>
                <a:spcPts val="600"/>
              </a:spcBef>
              <a:spcAft>
                <a:spcPts val="600"/>
              </a:spcAft>
            </a:pPr>
            <a:endParaRPr lang="en-US" sz="700" b="1">
              <a:latin typeface="Calibri"/>
              <a:ea typeface="Calibri"/>
              <a:cs typeface="Calibri"/>
            </a:endParaRPr>
          </a:p>
          <a:p>
            <a:pPr marL="35560" algn="ctr">
              <a:spcBef>
                <a:spcPts val="600"/>
              </a:spcBef>
              <a:spcAft>
                <a:spcPts val="600"/>
              </a:spcAft>
            </a:pPr>
            <a:r>
              <a:rPr lang="en-US" b="1">
                <a:latin typeface="Calibri"/>
                <a:ea typeface="Calibri"/>
                <a:cs typeface="Calibri"/>
                <a:hlinkClick r:id="rId8" action="ppaction://hlinksldjump">
                  <a:extLst>
                    <a:ext uri="{A12FA001-AC4F-418D-AE19-62706E023703}">
                      <ahyp:hlinkClr xmlns:ahyp="http://schemas.microsoft.com/office/drawing/2018/hyperlinkcolor" val="tx"/>
                    </a:ext>
                  </a:extLst>
                </a:hlinkClick>
              </a:rPr>
              <a:t>ADDITIONAL EXPERIENCES</a:t>
            </a:r>
            <a:endParaRPr lang="en-US" b="1">
              <a:latin typeface="Calibri"/>
              <a:ea typeface="Calibri"/>
              <a:cs typeface="Calibri"/>
            </a:endParaRPr>
          </a:p>
        </p:txBody>
      </p:sp>
      <p:sp>
        <p:nvSpPr>
          <p:cNvPr id="15" name="Title 1">
            <a:extLst>
              <a:ext uri="{FF2B5EF4-FFF2-40B4-BE49-F238E27FC236}">
                <a16:creationId xmlns:a16="http://schemas.microsoft.com/office/drawing/2014/main" id="{0FFA8111-1FBC-3100-B921-DF9CD2593DB3}"/>
              </a:ext>
            </a:extLst>
          </p:cNvPr>
          <p:cNvSpPr txBox="1">
            <a:spLocks/>
          </p:cNvSpPr>
          <p:nvPr/>
        </p:nvSpPr>
        <p:spPr>
          <a:xfrm>
            <a:off x="6606283" y="1506531"/>
            <a:ext cx="2344109" cy="804809"/>
          </a:xfrm>
          <a:prstGeom prst="rect">
            <a:avLst/>
          </a:prstGeom>
          <a:solidFill>
            <a:srgbClr val="3E9DC8"/>
          </a:solidFill>
        </p:spPr>
        <p:txBody>
          <a:bodyPr lIns="0" tIns="0" rIns="0" bIns="0" anchor="t"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pPr marL="36000" algn="ctr">
              <a:spcBef>
                <a:spcPts val="600"/>
              </a:spcBef>
              <a:spcAft>
                <a:spcPts val="600"/>
              </a:spcAft>
            </a:pPr>
            <a:r>
              <a:rPr lang="en-US" b="1">
                <a:latin typeface="Calibri"/>
                <a:ea typeface="Calibri"/>
                <a:cs typeface="Calibri"/>
                <a:hlinkClick r:id="rId9" action="ppaction://hlinksldjump">
                  <a:extLst>
                    <a:ext uri="{A12FA001-AC4F-418D-AE19-62706E023703}">
                      <ahyp:hlinkClr xmlns:ahyp="http://schemas.microsoft.com/office/drawing/2018/hyperlinkcolor" val="tx"/>
                    </a:ext>
                  </a:extLst>
                </a:hlinkClick>
              </a:rPr>
              <a:t>VATICAN LINKS</a:t>
            </a:r>
            <a:endParaRPr lang="en-US" b="1">
              <a:latin typeface="Calibri"/>
              <a:ea typeface="Calibri"/>
              <a:cs typeface="Calibri"/>
            </a:endParaRPr>
          </a:p>
        </p:txBody>
      </p:sp>
      <p:sp>
        <p:nvSpPr>
          <p:cNvPr id="19" name="Title 1">
            <a:extLst>
              <a:ext uri="{FF2B5EF4-FFF2-40B4-BE49-F238E27FC236}">
                <a16:creationId xmlns:a16="http://schemas.microsoft.com/office/drawing/2014/main" id="{B236D67A-1AAE-0B0A-9F37-A0882DFEF548}"/>
              </a:ext>
            </a:extLst>
          </p:cNvPr>
          <p:cNvSpPr txBox="1">
            <a:spLocks/>
          </p:cNvSpPr>
          <p:nvPr/>
        </p:nvSpPr>
        <p:spPr>
          <a:xfrm>
            <a:off x="5936398" y="190163"/>
            <a:ext cx="2307939" cy="862841"/>
          </a:xfrm>
          <a:prstGeom prst="rect">
            <a:avLst/>
          </a:prstGeom>
          <a:solidFill>
            <a:srgbClr val="3E9DC8"/>
          </a:solidFill>
        </p:spPr>
        <p:txBody>
          <a:bodyPr lIns="0" tIns="0" rIns="0" bIns="0" anchor="t" anchorCtr="0">
            <a:noAutofit/>
          </a:bodyPr>
          <a:lstStyle>
            <a:lvl1pPr algn="l" defTabSz="457200" rtl="0" eaLnBrk="1" latinLnBrk="0" hangingPunct="1">
              <a:spcBef>
                <a:spcPct val="0"/>
              </a:spcBef>
              <a:buNone/>
              <a:defRPr sz="2800" b="0" kern="1200" cap="none" baseline="0">
                <a:solidFill>
                  <a:srgbClr val="FFDF00"/>
                </a:solidFill>
                <a:latin typeface="+mj-lt"/>
                <a:ea typeface="+mj-ea"/>
                <a:cs typeface="+mj-cs"/>
              </a:defRPr>
            </a:lvl1pPr>
          </a:lstStyle>
          <a:p>
            <a:pPr marL="35560" algn="ctr">
              <a:spcBef>
                <a:spcPts val="600"/>
              </a:spcBef>
              <a:spcAft>
                <a:spcPts val="600"/>
              </a:spcAft>
            </a:pPr>
            <a:endParaRPr lang="en-US" sz="1600" b="1">
              <a:latin typeface="Calibri"/>
              <a:ea typeface="Calibri"/>
              <a:cs typeface="Calibri"/>
            </a:endParaRPr>
          </a:p>
          <a:p>
            <a:pPr marL="35560" algn="ctr">
              <a:spcBef>
                <a:spcPts val="600"/>
              </a:spcBef>
              <a:spcAft>
                <a:spcPts val="600"/>
              </a:spcAft>
            </a:pPr>
            <a:r>
              <a:rPr lang="en-US" sz="1600" b="1">
                <a:latin typeface="Calibri"/>
                <a:ea typeface="Calibri"/>
                <a:cs typeface="Calibri"/>
              </a:rPr>
              <a:t>CLICK TO </a:t>
            </a:r>
            <a:r>
              <a:rPr lang="en-AU" sz="1600" b="1">
                <a:latin typeface="Calibri"/>
                <a:ea typeface="Calibri"/>
                <a:cs typeface="Calibri"/>
              </a:rPr>
              <a:t>ACCESS THE SLIDE BELOW</a:t>
            </a:r>
            <a:endParaRPr lang="en-US" sz="1600" b="1">
              <a:latin typeface="Calibri"/>
              <a:ea typeface="Calibri"/>
              <a:cs typeface="Calibri"/>
            </a:endParaRPr>
          </a:p>
        </p:txBody>
      </p:sp>
      <p:pic>
        <p:nvPicPr>
          <p:cNvPr id="20" name="Graphic 19" descr="Cursor outline">
            <a:extLst>
              <a:ext uri="{FF2B5EF4-FFF2-40B4-BE49-F238E27FC236}">
                <a16:creationId xmlns:a16="http://schemas.microsoft.com/office/drawing/2014/main" id="{63728170-6926-F3B0-BA21-9561DB6DAD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5982655">
            <a:off x="6833196" y="163814"/>
            <a:ext cx="518845" cy="518845"/>
          </a:xfrm>
          <a:prstGeom prst="rect">
            <a:avLst/>
          </a:prstGeom>
        </p:spPr>
      </p:pic>
    </p:spTree>
    <p:extLst>
      <p:ext uri="{BB962C8B-B14F-4D97-AF65-F5344CB8AC3E}">
        <p14:creationId xmlns:p14="http://schemas.microsoft.com/office/powerpoint/2010/main" val="331247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3D0F2-F574-9921-4CC5-428AFFFB9718}"/>
            </a:ext>
          </a:extLst>
        </p:cNvPr>
        <p:cNvGrpSpPr/>
        <p:nvPr/>
      </p:nvGrpSpPr>
      <p:grpSpPr>
        <a:xfrm>
          <a:off x="0" y="0"/>
          <a:ext cx="0" cy="0"/>
          <a:chOff x="0" y="0"/>
          <a:chExt cx="0" cy="0"/>
        </a:xfrm>
      </p:grpSpPr>
      <p:sp>
        <p:nvSpPr>
          <p:cNvPr id="14" name="Subtitle 2">
            <a:extLst>
              <a:ext uri="{FF2B5EF4-FFF2-40B4-BE49-F238E27FC236}">
                <a16:creationId xmlns:a16="http://schemas.microsoft.com/office/drawing/2014/main" id="{FB5B542B-E079-3A49-904F-85CAF0D3C48F}"/>
              </a:ext>
            </a:extLst>
          </p:cNvPr>
          <p:cNvSpPr>
            <a:spLocks noGrp="1"/>
          </p:cNvSpPr>
          <p:nvPr>
            <p:ph type="subTitle" idx="1"/>
          </p:nvPr>
        </p:nvSpPr>
        <p:spPr>
          <a:xfrm>
            <a:off x="423582" y="1510301"/>
            <a:ext cx="8494387" cy="3196170"/>
          </a:xfrm>
        </p:spPr>
        <p:txBody>
          <a:bodyPr lIns="0" tIns="0" rIns="0" bIns="0" anchor="t">
            <a:noAutofit/>
          </a:bodyPr>
          <a:lstStyle/>
          <a:p>
            <a:pPr fontAlgn="base">
              <a:lnSpc>
                <a:spcPct val="200000"/>
              </a:lnSpc>
            </a:pPr>
            <a:r>
              <a:rPr lang="en-US" b="1"/>
              <a:t>Key Concepts:</a:t>
            </a:r>
            <a:endParaRPr lang="en-US">
              <a:cs typeface="Arial"/>
            </a:endParaRPr>
          </a:p>
          <a:p>
            <a:pPr fontAlgn="base">
              <a:lnSpc>
                <a:spcPct val="200000"/>
              </a:lnSpc>
            </a:pPr>
            <a:r>
              <a:rPr lang="en-US" b="1"/>
              <a:t>Mercy:</a:t>
            </a:r>
            <a:r>
              <a:rPr lang="en-US"/>
              <a:t> He forgave his captors and returned to share God’s love with them. </a:t>
            </a:r>
            <a:endParaRPr lang="en-US">
              <a:cs typeface="Arial"/>
            </a:endParaRPr>
          </a:p>
          <a:p>
            <a:pPr fontAlgn="base">
              <a:lnSpc>
                <a:spcPct val="200000"/>
              </a:lnSpc>
            </a:pPr>
            <a:r>
              <a:rPr lang="en-US" b="1"/>
              <a:t>Courage:</a:t>
            </a:r>
            <a:r>
              <a:rPr lang="en-US"/>
              <a:t> He preached Christ in places of danger and hostility. </a:t>
            </a:r>
            <a:endParaRPr lang="en-US">
              <a:cs typeface="Arial"/>
            </a:endParaRPr>
          </a:p>
          <a:p>
            <a:pPr fontAlgn="base">
              <a:lnSpc>
                <a:spcPct val="200000"/>
              </a:lnSpc>
            </a:pPr>
            <a:r>
              <a:rPr lang="en-US" b="1"/>
              <a:t>Recognition of the Poor:</a:t>
            </a:r>
            <a:r>
              <a:rPr lang="en-US"/>
              <a:t> He walked among enslaved and forgotten people. </a:t>
            </a:r>
            <a:endParaRPr lang="en-US">
              <a:cs typeface="Arial"/>
            </a:endParaRPr>
          </a:p>
          <a:p>
            <a:pPr fontAlgn="base">
              <a:lnSpc>
                <a:spcPct val="200000"/>
              </a:lnSpc>
            </a:pPr>
            <a:r>
              <a:rPr lang="en-US" b="1" err="1"/>
              <a:t>Evangelisation</a:t>
            </a:r>
            <a:r>
              <a:rPr lang="en-US" b="1"/>
              <a:t>:</a:t>
            </a:r>
            <a:r>
              <a:rPr lang="en-US"/>
              <a:t> </a:t>
            </a:r>
            <a:r>
              <a:rPr lang="en-US" err="1"/>
              <a:t>Baptised</a:t>
            </a:r>
            <a:r>
              <a:rPr lang="en-US"/>
              <a:t>, confirmed, and taught about God’s limitless love. </a:t>
            </a:r>
            <a:endParaRPr lang="en-US">
              <a:cs typeface="Arial"/>
            </a:endParaRPr>
          </a:p>
        </p:txBody>
      </p:sp>
    </p:spTree>
    <p:extLst>
      <p:ext uri="{BB962C8B-B14F-4D97-AF65-F5344CB8AC3E}">
        <p14:creationId xmlns:p14="http://schemas.microsoft.com/office/powerpoint/2010/main" val="187570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408FD3-04DD-031C-8FFD-6989A86460CC}"/>
              </a:ext>
            </a:extLst>
          </p:cNvPr>
          <p:cNvSpPr>
            <a:spLocks noGrp="1"/>
          </p:cNvSpPr>
          <p:nvPr>
            <p:ph type="title"/>
          </p:nvPr>
        </p:nvSpPr>
        <p:spPr>
          <a:xfrm>
            <a:off x="457200" y="399418"/>
            <a:ext cx="8229600" cy="385514"/>
          </a:xfrm>
        </p:spPr>
        <p:txBody>
          <a:bodyPr/>
          <a:lstStyle/>
          <a:p>
            <a:r>
              <a:rPr lang="en-US" b="1"/>
              <a:t>Opportunities for Prayer </a:t>
            </a:r>
            <a:endParaRPr lang="en-US"/>
          </a:p>
        </p:txBody>
      </p:sp>
      <p:sp>
        <p:nvSpPr>
          <p:cNvPr id="8" name="Text Placeholder 2">
            <a:extLst>
              <a:ext uri="{FF2B5EF4-FFF2-40B4-BE49-F238E27FC236}">
                <a16:creationId xmlns:a16="http://schemas.microsoft.com/office/drawing/2014/main" id="{54B994E1-A8AB-674F-8143-8F39224BFE2A}"/>
              </a:ext>
            </a:extLst>
          </p:cNvPr>
          <p:cNvSpPr>
            <a:spLocks noGrp="1"/>
          </p:cNvSpPr>
          <p:nvPr>
            <p:ph type="body" sz="quarter" idx="11"/>
          </p:nvPr>
        </p:nvSpPr>
        <p:spPr>
          <a:xfrm>
            <a:off x="457198" y="1075765"/>
            <a:ext cx="8327206" cy="3142223"/>
          </a:xfrm>
        </p:spPr>
        <p:txBody>
          <a:bodyPr lIns="0" tIns="0" rIns="0" bIns="0" anchor="t"/>
          <a:lstStyle/>
          <a:p>
            <a:pPr fontAlgn="base">
              <a:lnSpc>
                <a:spcPct val="150000"/>
              </a:lnSpc>
            </a:pPr>
            <a:r>
              <a:rPr lang="en-US" b="1"/>
              <a:t>Christ’s Love in Our Hearts</a:t>
            </a:r>
            <a:endParaRPr lang="en-US"/>
          </a:p>
          <a:p>
            <a:pPr fontAlgn="base">
              <a:lnSpc>
                <a:spcPct val="150000"/>
              </a:lnSpc>
            </a:pPr>
            <a:r>
              <a:rPr lang="en-US" b="1"/>
              <a:t>Leader:</a:t>
            </a:r>
            <a:r>
              <a:rPr lang="en-US"/>
              <a:t> Lord Jesus, your love transforms hearts. </a:t>
            </a:r>
            <a:br>
              <a:rPr lang="en-US"/>
            </a:br>
            <a:r>
              <a:rPr lang="en-US" b="1"/>
              <a:t>All:</a:t>
            </a:r>
            <a:r>
              <a:rPr lang="en-US"/>
              <a:t> Fill our hearts with Your compassion. </a:t>
            </a:r>
            <a:endParaRPr lang="en-US">
              <a:cs typeface="Arial"/>
            </a:endParaRPr>
          </a:p>
          <a:p>
            <a:pPr fontAlgn="base">
              <a:lnSpc>
                <a:spcPct val="150000"/>
              </a:lnSpc>
            </a:pPr>
            <a:r>
              <a:rPr lang="en-US" b="1"/>
              <a:t>Leader:</a:t>
            </a:r>
            <a:r>
              <a:rPr lang="en-US"/>
              <a:t> Like St Patrick, help us see Christ in those who suffer. </a:t>
            </a:r>
            <a:br>
              <a:rPr lang="en-US"/>
            </a:br>
            <a:r>
              <a:rPr lang="en-US" b="1"/>
              <a:t>All:</a:t>
            </a:r>
            <a:r>
              <a:rPr lang="en-US"/>
              <a:t> Christ, help us walk with the poor and forgotten. </a:t>
            </a:r>
            <a:endParaRPr lang="en-US">
              <a:cs typeface="Arial"/>
            </a:endParaRPr>
          </a:p>
          <a:p>
            <a:pPr fontAlgn="base">
              <a:lnSpc>
                <a:spcPct val="150000"/>
              </a:lnSpc>
            </a:pPr>
            <a:r>
              <a:rPr lang="en-US" b="1"/>
              <a:t>Leader:</a:t>
            </a:r>
            <a:r>
              <a:rPr lang="en-US"/>
              <a:t> Teach us to listen, forgive, and bring peace. </a:t>
            </a:r>
            <a:br>
              <a:rPr lang="en-US"/>
            </a:br>
            <a:r>
              <a:rPr lang="en-US" b="1"/>
              <a:t>All:</a:t>
            </a:r>
            <a:r>
              <a:rPr lang="en-US"/>
              <a:t> Make us instruments of Your loving mercy. </a:t>
            </a:r>
            <a:endParaRPr lang="en-US">
              <a:cs typeface="Arial"/>
            </a:endParaRPr>
          </a:p>
          <a:p>
            <a:pPr fontAlgn="base">
              <a:lnSpc>
                <a:spcPct val="150000"/>
              </a:lnSpc>
            </a:pPr>
            <a:r>
              <a:rPr lang="en-US" b="1"/>
              <a:t>Leader:</a:t>
            </a:r>
            <a:r>
              <a:rPr lang="en-US"/>
              <a:t> Send us on mission to love boldly. </a:t>
            </a:r>
            <a:br>
              <a:rPr lang="en-US"/>
            </a:br>
            <a:r>
              <a:rPr lang="en-US" b="1"/>
              <a:t>All:</a:t>
            </a:r>
            <a:r>
              <a:rPr lang="en-US"/>
              <a:t> Christ’s love in our hearts, Christ’s love in our hands, Christ’s love in our world. Amen. </a:t>
            </a:r>
            <a:endParaRPr lang="en-US">
              <a:cs typeface="Arial"/>
            </a:endParaRPr>
          </a:p>
          <a:p>
            <a:pPr>
              <a:lnSpc>
                <a:spcPct val="150000"/>
              </a:lnSpc>
            </a:pPr>
            <a:endParaRPr lang="en-US"/>
          </a:p>
        </p:txBody>
      </p:sp>
    </p:spTree>
    <p:extLst>
      <p:ext uri="{BB962C8B-B14F-4D97-AF65-F5344CB8AC3E}">
        <p14:creationId xmlns:p14="http://schemas.microsoft.com/office/powerpoint/2010/main" val="21334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49194-8882-6D85-9407-3CCA04A083F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4A3B81B-95A2-6401-B816-A56F8B7F1FD6}"/>
              </a:ext>
            </a:extLst>
          </p:cNvPr>
          <p:cNvSpPr>
            <a:spLocks noGrp="1"/>
          </p:cNvSpPr>
          <p:nvPr>
            <p:ph type="title"/>
          </p:nvPr>
        </p:nvSpPr>
        <p:spPr>
          <a:xfrm>
            <a:off x="457200" y="399418"/>
            <a:ext cx="8229600" cy="385514"/>
          </a:xfrm>
        </p:spPr>
        <p:txBody>
          <a:bodyPr/>
          <a:lstStyle/>
          <a:p>
            <a:r>
              <a:rPr lang="en-US" b="1"/>
              <a:t>Opportunities for Prayer </a:t>
            </a:r>
            <a:endParaRPr lang="en-US"/>
          </a:p>
        </p:txBody>
      </p:sp>
      <p:sp>
        <p:nvSpPr>
          <p:cNvPr id="8" name="Text Placeholder 2">
            <a:extLst>
              <a:ext uri="{FF2B5EF4-FFF2-40B4-BE49-F238E27FC236}">
                <a16:creationId xmlns:a16="http://schemas.microsoft.com/office/drawing/2014/main" id="{440A928A-0F78-1831-6430-E9DC65DBB80E}"/>
              </a:ext>
            </a:extLst>
          </p:cNvPr>
          <p:cNvSpPr>
            <a:spLocks noGrp="1"/>
          </p:cNvSpPr>
          <p:nvPr>
            <p:ph type="body" sz="quarter" idx="11"/>
          </p:nvPr>
        </p:nvSpPr>
        <p:spPr>
          <a:xfrm>
            <a:off x="457198" y="1075765"/>
            <a:ext cx="8327206" cy="3142223"/>
          </a:xfrm>
        </p:spPr>
        <p:txBody>
          <a:bodyPr/>
          <a:lstStyle/>
          <a:p>
            <a:pPr fontAlgn="base">
              <a:lnSpc>
                <a:spcPct val="150000"/>
              </a:lnSpc>
            </a:pPr>
            <a:r>
              <a:rPr lang="en-US" sz="1800" b="1"/>
              <a:t>Lenten Prayer of St Patrick </a:t>
            </a:r>
            <a:r>
              <a:rPr lang="en-US" sz="1800"/>
              <a:t> </a:t>
            </a:r>
          </a:p>
          <a:p>
            <a:pPr fontAlgn="base">
              <a:lnSpc>
                <a:spcPct val="150000"/>
              </a:lnSpc>
            </a:pPr>
            <a:r>
              <a:rPr lang="en-US" sz="1800" i="1"/>
              <a:t>Christ be with me today.</a:t>
            </a:r>
            <a:r>
              <a:rPr lang="en-US" sz="1800"/>
              <a:t> </a:t>
            </a:r>
            <a:br>
              <a:rPr lang="en-US" sz="1800"/>
            </a:br>
            <a:r>
              <a:rPr lang="en-US" sz="1800" i="1"/>
              <a:t>Christ be in my heart.</a:t>
            </a:r>
            <a:r>
              <a:rPr lang="en-US" sz="1800"/>
              <a:t> </a:t>
            </a:r>
            <a:br>
              <a:rPr lang="en-US" sz="1800"/>
            </a:br>
            <a:r>
              <a:rPr lang="en-US" sz="1800" i="1"/>
              <a:t>Christ be in my friends.</a:t>
            </a:r>
            <a:r>
              <a:rPr lang="en-US" sz="1800"/>
              <a:t> </a:t>
            </a:r>
            <a:br>
              <a:rPr lang="en-US" sz="1800"/>
            </a:br>
            <a:r>
              <a:rPr lang="en-US" sz="1800" i="1"/>
              <a:t>Christ be in those who need help.</a:t>
            </a:r>
            <a:r>
              <a:rPr lang="en-US" sz="1800"/>
              <a:t> </a:t>
            </a:r>
            <a:br>
              <a:rPr lang="en-US" sz="1800"/>
            </a:br>
            <a:r>
              <a:rPr lang="en-US" sz="1800" i="1"/>
              <a:t>Christ be in the lonely and afraid.</a:t>
            </a:r>
            <a:r>
              <a:rPr lang="en-US" sz="1800"/>
              <a:t> </a:t>
            </a:r>
            <a:br>
              <a:rPr lang="en-US" sz="1800"/>
            </a:br>
            <a:r>
              <a:rPr lang="en-US" sz="1800" i="1"/>
              <a:t>Christ be in everyone I meet.</a:t>
            </a:r>
            <a:r>
              <a:rPr lang="en-US" sz="1800"/>
              <a:t> </a:t>
            </a:r>
            <a:br>
              <a:rPr lang="en-US" sz="1800"/>
            </a:br>
            <a:r>
              <a:rPr lang="en-US" sz="1800"/>
              <a:t>Amen. </a:t>
            </a:r>
          </a:p>
          <a:p>
            <a:pPr fontAlgn="base"/>
            <a:r>
              <a:rPr lang="en-US"/>
              <a:t> </a:t>
            </a:r>
          </a:p>
          <a:p>
            <a:pPr>
              <a:lnSpc>
                <a:spcPct val="150000"/>
              </a:lnSpc>
            </a:pPr>
            <a:endParaRPr lang="en-US"/>
          </a:p>
        </p:txBody>
      </p:sp>
    </p:spTree>
    <p:extLst>
      <p:ext uri="{BB962C8B-B14F-4D97-AF65-F5344CB8AC3E}">
        <p14:creationId xmlns:p14="http://schemas.microsoft.com/office/powerpoint/2010/main" val="151827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EF4B-ED8C-E04A-BB51-15F22BE4671F}"/>
              </a:ext>
            </a:extLst>
          </p:cNvPr>
          <p:cNvSpPr>
            <a:spLocks noGrp="1"/>
          </p:cNvSpPr>
          <p:nvPr>
            <p:ph type="ctrTitle"/>
          </p:nvPr>
        </p:nvSpPr>
        <p:spPr>
          <a:xfrm>
            <a:off x="575527" y="507792"/>
            <a:ext cx="7493205" cy="592876"/>
          </a:xfrm>
        </p:spPr>
        <p:txBody>
          <a:bodyPr anchor="t">
            <a:normAutofit/>
          </a:bodyPr>
          <a:lstStyle/>
          <a:p>
            <a:r>
              <a:rPr lang="en-GB" b="1"/>
              <a:t>Celtic Spirituality Experience </a:t>
            </a:r>
            <a:r>
              <a:rPr lang="en-GB"/>
              <a:t> </a:t>
            </a:r>
            <a:endParaRPr lang="en-AU"/>
          </a:p>
        </p:txBody>
      </p:sp>
      <p:sp>
        <p:nvSpPr>
          <p:cNvPr id="3" name="Text Placeholder 2">
            <a:extLst>
              <a:ext uri="{FF2B5EF4-FFF2-40B4-BE49-F238E27FC236}">
                <a16:creationId xmlns:a16="http://schemas.microsoft.com/office/drawing/2014/main" id="{1C8A991E-1525-BF35-653C-C494DFE7AC74}"/>
              </a:ext>
            </a:extLst>
          </p:cNvPr>
          <p:cNvSpPr>
            <a:spLocks noGrp="1"/>
          </p:cNvSpPr>
          <p:nvPr>
            <p:ph type="subTitle" idx="1"/>
          </p:nvPr>
        </p:nvSpPr>
        <p:spPr>
          <a:xfrm>
            <a:off x="575527" y="1180996"/>
            <a:ext cx="7493205" cy="694475"/>
          </a:xfrm>
        </p:spPr>
        <p:txBody>
          <a:bodyPr>
            <a:normAutofit/>
          </a:bodyPr>
          <a:lstStyle/>
          <a:p>
            <a:pPr>
              <a:spcAft>
                <a:spcPts val="600"/>
              </a:spcAft>
            </a:pPr>
            <a:r>
              <a:rPr lang="en-US" i="1"/>
              <a:t>Check Notes Section for Facilitator Guide</a:t>
            </a:r>
            <a:endParaRPr lang="en-AU" i="1"/>
          </a:p>
        </p:txBody>
      </p:sp>
      <p:pic>
        <p:nvPicPr>
          <p:cNvPr id="4098" name="Picture 2">
            <a:extLst>
              <a:ext uri="{FF2B5EF4-FFF2-40B4-BE49-F238E27FC236}">
                <a16:creationId xmlns:a16="http://schemas.microsoft.com/office/drawing/2014/main" id="{388A2906-EF33-A0DE-6581-57C886BB6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551" r="2" b="37686"/>
          <a:stretch>
            <a:fillRect/>
          </a:stretch>
        </p:blipFill>
        <p:spPr bwMode="auto">
          <a:xfrm>
            <a:off x="3888345" y="1955799"/>
            <a:ext cx="5255655" cy="3187701"/>
          </a:xfrm>
          <a:custGeom>
            <a:avLst/>
            <a:gdLst>
              <a:gd name="connsiteX0" fmla="*/ 957176 w 5255655"/>
              <a:gd name="connsiteY0" fmla="*/ 0 h 3187701"/>
              <a:gd name="connsiteX1" fmla="*/ 5255655 w 5255655"/>
              <a:gd name="connsiteY1" fmla="*/ 0 h 3187701"/>
              <a:gd name="connsiteX2" fmla="*/ 5255655 w 5255655"/>
              <a:gd name="connsiteY2" fmla="*/ 3187701 h 3187701"/>
              <a:gd name="connsiteX3" fmla="*/ 0 w 5255655"/>
              <a:gd name="connsiteY3" fmla="*/ 3187701 h 3187701"/>
              <a:gd name="connsiteX4" fmla="*/ 0 w 5255655"/>
              <a:gd name="connsiteY4" fmla="*/ 957176 h 3187701"/>
              <a:gd name="connsiteX5" fmla="*/ 957176 w 5255655"/>
              <a:gd name="connsiteY5" fmla="*/ 0 h 3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5655" h="3187701">
                <a:moveTo>
                  <a:pt x="957176" y="0"/>
                </a:moveTo>
                <a:lnTo>
                  <a:pt x="5255655" y="0"/>
                </a:lnTo>
                <a:lnTo>
                  <a:pt x="5255655" y="3187701"/>
                </a:lnTo>
                <a:lnTo>
                  <a:pt x="0" y="3187701"/>
                </a:lnTo>
                <a:lnTo>
                  <a:pt x="0" y="957176"/>
                </a:lnTo>
                <a:cubicBezTo>
                  <a:pt x="0" y="428542"/>
                  <a:pt x="428542" y="0"/>
                  <a:pt x="957176" y="0"/>
                </a:cubicBezTo>
                <a:close/>
              </a:path>
            </a:pathLst>
          </a:custGeom>
          <a:solidFill>
            <a:srgbClr val="FFFFFF"/>
          </a:solidFill>
          <a:ln>
            <a:noFill/>
          </a:ln>
        </p:spPr>
      </p:pic>
    </p:spTree>
    <p:extLst>
      <p:ext uri="{BB962C8B-B14F-4D97-AF65-F5344CB8AC3E}">
        <p14:creationId xmlns:p14="http://schemas.microsoft.com/office/powerpoint/2010/main" val="53685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0A45B-BD61-BBAF-C0FF-DEC5C2B3DFF3}"/>
              </a:ext>
            </a:extLst>
          </p:cNvPr>
          <p:cNvSpPr>
            <a:spLocks noGrp="1"/>
          </p:cNvSpPr>
          <p:nvPr>
            <p:ph type="ctrTitle"/>
          </p:nvPr>
        </p:nvSpPr>
        <p:spPr>
          <a:xfrm>
            <a:off x="575527" y="507792"/>
            <a:ext cx="7493205" cy="592876"/>
          </a:xfrm>
        </p:spPr>
        <p:txBody>
          <a:bodyPr anchor="t">
            <a:normAutofit/>
          </a:bodyPr>
          <a:lstStyle/>
          <a:p>
            <a:pPr>
              <a:lnSpc>
                <a:spcPct val="90000"/>
              </a:lnSpc>
            </a:pPr>
            <a:r>
              <a:rPr lang="en-US" sz="2400" b="1"/>
              <a:t>Lectio Divina on St Patrick’s Cathedral, Melbourne</a:t>
            </a:r>
            <a:r>
              <a:rPr lang="en-US" sz="2400"/>
              <a:t> </a:t>
            </a:r>
            <a:endParaRPr lang="en-AU" sz="2400"/>
          </a:p>
        </p:txBody>
      </p:sp>
      <p:sp>
        <p:nvSpPr>
          <p:cNvPr id="17" name="Subtitle 2">
            <a:extLst>
              <a:ext uri="{FF2B5EF4-FFF2-40B4-BE49-F238E27FC236}">
                <a16:creationId xmlns:a16="http://schemas.microsoft.com/office/drawing/2014/main" id="{9CC0CA27-3840-ED10-AB9E-5DFBE2CBD3A2}"/>
              </a:ext>
            </a:extLst>
          </p:cNvPr>
          <p:cNvSpPr>
            <a:spLocks noGrp="1"/>
          </p:cNvSpPr>
          <p:nvPr>
            <p:ph type="subTitle" idx="1"/>
          </p:nvPr>
        </p:nvSpPr>
        <p:spPr>
          <a:xfrm>
            <a:off x="575527" y="1180996"/>
            <a:ext cx="7493205" cy="694475"/>
          </a:xfrm>
        </p:spPr>
        <p:txBody>
          <a:bodyPr/>
          <a:lstStyle/>
          <a:p>
            <a:r>
              <a:rPr lang="en-US" i="1"/>
              <a:t>Check Notes Section for Facilitator Guide</a:t>
            </a:r>
            <a:endParaRPr lang="en-AU" i="1"/>
          </a:p>
          <a:p>
            <a:endParaRPr lang="en-US"/>
          </a:p>
        </p:txBody>
      </p:sp>
      <p:pic>
        <p:nvPicPr>
          <p:cNvPr id="6" name="Picture 5">
            <a:extLst>
              <a:ext uri="{FF2B5EF4-FFF2-40B4-BE49-F238E27FC236}">
                <a16:creationId xmlns:a16="http://schemas.microsoft.com/office/drawing/2014/main" id="{98525233-B851-A5B9-D1A8-F2EA1A85C7B0}"/>
              </a:ext>
            </a:extLst>
          </p:cNvPr>
          <p:cNvPicPr>
            <a:picLocks noChangeAspect="1"/>
          </p:cNvPicPr>
          <p:nvPr/>
        </p:nvPicPr>
        <p:blipFill>
          <a:blip r:embed="rId3">
            <a:extLst>
              <a:ext uri="{837473B0-CC2E-450A-ABE3-18F120FF3D39}">
                <a1611:picAttrSrcUrl xmlns:a1611="http://schemas.microsoft.com/office/drawing/2016/11/main" r:id="rId4"/>
              </a:ext>
            </a:extLst>
          </a:blip>
          <a:srcRect t="24270" r="-1" b="15077"/>
          <a:stretch>
            <a:fillRect/>
          </a:stretch>
        </p:blipFill>
        <p:spPr>
          <a:xfrm>
            <a:off x="3888345" y="1955799"/>
            <a:ext cx="5255655" cy="3187701"/>
          </a:xfrm>
          <a:custGeom>
            <a:avLst/>
            <a:gdLst>
              <a:gd name="connsiteX0" fmla="*/ 957176 w 5255655"/>
              <a:gd name="connsiteY0" fmla="*/ 0 h 3187701"/>
              <a:gd name="connsiteX1" fmla="*/ 5255655 w 5255655"/>
              <a:gd name="connsiteY1" fmla="*/ 0 h 3187701"/>
              <a:gd name="connsiteX2" fmla="*/ 5255655 w 5255655"/>
              <a:gd name="connsiteY2" fmla="*/ 3187701 h 3187701"/>
              <a:gd name="connsiteX3" fmla="*/ 0 w 5255655"/>
              <a:gd name="connsiteY3" fmla="*/ 3187701 h 3187701"/>
              <a:gd name="connsiteX4" fmla="*/ 0 w 5255655"/>
              <a:gd name="connsiteY4" fmla="*/ 957176 h 3187701"/>
              <a:gd name="connsiteX5" fmla="*/ 957176 w 5255655"/>
              <a:gd name="connsiteY5" fmla="*/ 0 h 318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55655" h="3187701">
                <a:moveTo>
                  <a:pt x="957176" y="0"/>
                </a:moveTo>
                <a:lnTo>
                  <a:pt x="5255655" y="0"/>
                </a:lnTo>
                <a:lnTo>
                  <a:pt x="5255655" y="3187701"/>
                </a:lnTo>
                <a:lnTo>
                  <a:pt x="0" y="3187701"/>
                </a:lnTo>
                <a:lnTo>
                  <a:pt x="0" y="957176"/>
                </a:lnTo>
                <a:cubicBezTo>
                  <a:pt x="0" y="428542"/>
                  <a:pt x="428542" y="0"/>
                  <a:pt x="957176" y="0"/>
                </a:cubicBezTo>
                <a:close/>
              </a:path>
            </a:pathLst>
          </a:custGeom>
          <a:noFill/>
          <a:ln>
            <a:noFill/>
          </a:ln>
        </p:spPr>
      </p:pic>
      <p:sp>
        <p:nvSpPr>
          <p:cNvPr id="7" name="TextBox 6">
            <a:extLst>
              <a:ext uri="{FF2B5EF4-FFF2-40B4-BE49-F238E27FC236}">
                <a16:creationId xmlns:a16="http://schemas.microsoft.com/office/drawing/2014/main" id="{C50402AA-44C9-8948-7A01-F640A798D796}"/>
              </a:ext>
            </a:extLst>
          </p:cNvPr>
          <p:cNvSpPr txBox="1"/>
          <p:nvPr/>
        </p:nvSpPr>
        <p:spPr>
          <a:xfrm>
            <a:off x="6578875" y="4943445"/>
            <a:ext cx="2565125"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4" tooltip="https://en.wikipedia.org/wiki/St_Patrick%27s_Cathedral,_Melbourne">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AU" sz="700">
              <a:solidFill>
                <a:srgbClr val="FFFFFF"/>
              </a:solidFill>
            </a:endParaRPr>
          </a:p>
        </p:txBody>
      </p:sp>
    </p:spTree>
    <p:extLst>
      <p:ext uri="{BB962C8B-B14F-4D97-AF65-F5344CB8AC3E}">
        <p14:creationId xmlns:p14="http://schemas.microsoft.com/office/powerpoint/2010/main" val="4215822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FD562-C509-C42E-32D3-B5B1C6BF2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8EFFE3-719E-9AB0-8738-50778FBFE656}"/>
              </a:ext>
            </a:extLst>
          </p:cNvPr>
          <p:cNvSpPr>
            <a:spLocks noGrp="1"/>
          </p:cNvSpPr>
          <p:nvPr>
            <p:ph type="title"/>
          </p:nvPr>
        </p:nvSpPr>
        <p:spPr>
          <a:xfrm>
            <a:off x="457200" y="399418"/>
            <a:ext cx="8229600" cy="385514"/>
          </a:xfrm>
        </p:spPr>
        <p:txBody>
          <a:bodyPr>
            <a:normAutofit/>
          </a:bodyPr>
          <a:lstStyle/>
          <a:p>
            <a:pPr>
              <a:lnSpc>
                <a:spcPct val="90000"/>
              </a:lnSpc>
            </a:pPr>
            <a:r>
              <a:rPr lang="en-GB" b="1"/>
              <a:t>Visio Divina</a:t>
            </a:r>
            <a:r>
              <a:rPr lang="en-GB"/>
              <a:t> - St. Patrick’s Icon </a:t>
            </a:r>
            <a:endParaRPr lang="en-AU"/>
          </a:p>
        </p:txBody>
      </p:sp>
      <p:sp>
        <p:nvSpPr>
          <p:cNvPr id="17" name="Subtitle 2">
            <a:extLst>
              <a:ext uri="{FF2B5EF4-FFF2-40B4-BE49-F238E27FC236}">
                <a16:creationId xmlns:a16="http://schemas.microsoft.com/office/drawing/2014/main" id="{0D4E74EF-2A2C-0139-D2CE-C84E055AAC6F}"/>
              </a:ext>
            </a:extLst>
          </p:cNvPr>
          <p:cNvSpPr>
            <a:spLocks noGrp="1"/>
          </p:cNvSpPr>
          <p:nvPr>
            <p:ph type="body" sz="quarter" idx="11"/>
          </p:nvPr>
        </p:nvSpPr>
        <p:spPr>
          <a:xfrm>
            <a:off x="457199" y="1075765"/>
            <a:ext cx="4967556" cy="3511298"/>
          </a:xfrm>
        </p:spPr>
        <p:txBody>
          <a:bodyPr>
            <a:normAutofit/>
          </a:bodyPr>
          <a:lstStyle/>
          <a:p>
            <a:r>
              <a:rPr lang="en-US" i="1"/>
              <a:t>Check Notes Section for Facilitator Guide</a:t>
            </a:r>
          </a:p>
          <a:p>
            <a:r>
              <a:rPr lang="en-US" i="1">
                <a:hlinkClick r:id="rId3"/>
              </a:rPr>
              <a:t>Click Link for Background Information </a:t>
            </a:r>
            <a:endParaRPr lang="en-AU" i="1"/>
          </a:p>
          <a:p>
            <a:endParaRPr lang="en-US"/>
          </a:p>
        </p:txBody>
      </p:sp>
      <p:pic>
        <p:nvPicPr>
          <p:cNvPr id="5126" name="Picture 6">
            <a:extLst>
              <a:ext uri="{FF2B5EF4-FFF2-40B4-BE49-F238E27FC236}">
                <a16:creationId xmlns:a16="http://schemas.microsoft.com/office/drawing/2014/main" id="{85FA33B7-E321-812C-8F47-CF2B7D4C7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625" y="246330"/>
            <a:ext cx="3107399" cy="448383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E8E359DC-A2A3-D299-42EE-443206274E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2471" y="3292587"/>
            <a:ext cx="1059190" cy="14170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extLst>
              <a:ext uri="{FF2B5EF4-FFF2-40B4-BE49-F238E27FC236}">
                <a16:creationId xmlns:a16="http://schemas.microsoft.com/office/drawing/2014/main" id="{9D5BF4D7-D6B9-7011-C28A-76A9ECF3C2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001" y="1710075"/>
            <a:ext cx="1080660" cy="143133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652BB114-5CE4-A3D6-87EA-47BDFEF72C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032" y="3284508"/>
            <a:ext cx="1080661" cy="144565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7D386517-97C5-B04D-155F-A33344A468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032" y="1719547"/>
            <a:ext cx="1102130" cy="145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66971"/>
      </p:ext>
    </p:extLst>
  </p:cSld>
  <p:clrMapOvr>
    <a:masterClrMapping/>
  </p:clrMapOvr>
</p:sld>
</file>

<file path=ppt/theme/theme1.xml><?xml version="1.0" encoding="utf-8"?>
<a:theme xmlns:a="http://schemas.openxmlformats.org/drawingml/2006/main" name="Catholic Education Melbourne">
  <a:themeElements>
    <a:clrScheme name="MACS">
      <a:dk1>
        <a:srgbClr val="0B223E"/>
      </a:dk1>
      <a:lt1>
        <a:srgbClr val="FFFFFF"/>
      </a:lt1>
      <a:dk2>
        <a:srgbClr val="FFDE00"/>
      </a:dk2>
      <a:lt2>
        <a:srgbClr val="EEECE1"/>
      </a:lt2>
      <a:accent1>
        <a:srgbClr val="E55BC1"/>
      </a:accent1>
      <a:accent2>
        <a:srgbClr val="00ADEA"/>
      </a:accent2>
      <a:accent3>
        <a:srgbClr val="FFF5B2"/>
      </a:accent3>
      <a:accent4>
        <a:srgbClr val="F8CEEC"/>
      </a:accent4>
      <a:accent5>
        <a:srgbClr val="7FC0E3"/>
      </a:accent5>
      <a:accent6>
        <a:srgbClr val="F3ADE0"/>
      </a:accent6>
      <a:hlink>
        <a:srgbClr val="00ADEA"/>
      </a:hlink>
      <a:folHlink>
        <a:srgbClr val="E55B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EM PPT template" id="{A105E2BB-18B0-1C49-91AA-9B0257353BBD}" vid="{9CFA39E3-6956-7C43-B951-97B2C84640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cordNumber xmlns="f198e3b3-3a4e-4d09-8a97-99b054f2dad3" xsi:nil="true"/>
    <TaxCatchAll xmlns="1d9a2f5c-a237-4831-937f-0b4a133aaf08" xsi:nil="true"/>
    <lcf76f155ced4ddcb4097134ff3c332f xmlns="bf35b993-615a-414d-b37f-7317d7f816ea">
      <Terms xmlns="http://schemas.microsoft.com/office/infopath/2007/PartnerControls"/>
    </lcf76f155ced4ddcb4097134ff3c332f>
    <MeetingDate xmlns="bf35b993-615a-414d-b37f-7317d7f816e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7CB1E58BB33B4BADBF6A804D9430F3" ma:contentTypeVersion="17" ma:contentTypeDescription="Create a new document." ma:contentTypeScope="" ma:versionID="05c92dd204a7d0a22932c8f7c2501c84">
  <xsd:schema xmlns:xsd="http://www.w3.org/2001/XMLSchema" xmlns:xs="http://www.w3.org/2001/XMLSchema" xmlns:p="http://schemas.microsoft.com/office/2006/metadata/properties" xmlns:ns2="f198e3b3-3a4e-4d09-8a97-99b054f2dad3" xmlns:ns3="bf35b993-615a-414d-b37f-7317d7f816ea" xmlns:ns4="1d9a2f5c-a237-4831-937f-0b4a133aaf08" targetNamespace="http://schemas.microsoft.com/office/2006/metadata/properties" ma:root="true" ma:fieldsID="0ca13bd31d9c20bad55f4148b184fb9d" ns2:_="" ns3:_="" ns4:_="">
    <xsd:import namespace="f198e3b3-3a4e-4d09-8a97-99b054f2dad3"/>
    <xsd:import namespace="bf35b993-615a-414d-b37f-7317d7f816ea"/>
    <xsd:import namespace="1d9a2f5c-a237-4831-937f-0b4a133aaf08"/>
    <xsd:element name="properties">
      <xsd:complexType>
        <xsd:sequence>
          <xsd:element name="documentManagement">
            <xsd:complexType>
              <xsd:all>
                <xsd:element ref="ns2:RecordNumber" minOccurs="0"/>
                <xsd:element ref="ns3:MediaServiceFastMetadata" minOccurs="0"/>
                <xsd:element ref="ns3:MediaServiceObjectDetectorVersions" minOccurs="0"/>
                <xsd:element ref="ns4:SharedWithUsers" minOccurs="0"/>
                <xsd:element ref="ns4:SharedWithDetails" minOccurs="0"/>
                <xsd:element ref="ns3:MediaServiceSearchPropertie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Metadata" minOccurs="0"/>
                <xsd:element ref="ns3:MediaServiceLocation" minOccurs="0"/>
                <xsd:element ref="ns3:MediaServiceBillingMetadata" minOccurs="0"/>
                <xsd:element ref="ns3:Meeting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98e3b3-3a4e-4d09-8a97-99b054f2dad3" elementFormDefault="qualified">
    <xsd:import namespace="http://schemas.microsoft.com/office/2006/documentManagement/types"/>
    <xsd:import namespace="http://schemas.microsoft.com/office/infopath/2007/PartnerControls"/>
    <xsd:element name="RecordNumber" ma:index="8" nillable="true" ma:displayName="Record Number" ma:internalName="RecordNumb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35b993-615a-414d-b37f-7317d7f816ea" elementFormDefault="qualified">
    <xsd:import namespace="http://schemas.microsoft.com/office/2006/documentManagement/types"/>
    <xsd:import namespace="http://schemas.microsoft.com/office/infopath/2007/PartnerControls"/>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c30843a-a235-4821-97bb-6212fd202b4a"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Metadata" ma:index="22" nillable="true" ma:displayName="MediaServiceMetadata" ma:hidden="true" ma:internalName="MediaService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etingDate" ma:index="25" nillable="true" ma:displayName="Meeting Date" ma:format="Dropdown" ma:internalName="Meeting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9a2f5c-a237-4831-937f-0b4a133aaf0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9b64786-fd8a-4293-a61e-64489f7fbd4f}" ma:internalName="TaxCatchAll" ma:showField="CatchAllData" ma:web="1d9a2f5c-a237-4831-937f-0b4a133aaf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c30843a-a235-4821-97bb-6212fd202b4a" ContentTypeId="0x0101" PreviousValue="false"/>
</file>

<file path=customXml/itemProps1.xml><?xml version="1.0" encoding="utf-8"?>
<ds:datastoreItem xmlns:ds="http://schemas.openxmlformats.org/officeDocument/2006/customXml" ds:itemID="{2C96EE03-0084-4E5C-BD1F-633036C9692A}">
  <ds:schemaRefs>
    <ds:schemaRef ds:uri="f198e3b3-3a4e-4d09-8a97-99b054f2dad3"/>
    <ds:schemaRef ds:uri="http://schemas.microsoft.com/office/2006/documentManagement/types"/>
    <ds:schemaRef ds:uri="http://www.w3.org/XML/1998/namespace"/>
    <ds:schemaRef ds:uri="http://purl.org/dc/dcmitype/"/>
    <ds:schemaRef ds:uri="1d9a2f5c-a237-4831-937f-0b4a133aaf08"/>
    <ds:schemaRef ds:uri="http://schemas.microsoft.com/office/2006/metadata/properties"/>
    <ds:schemaRef ds:uri="http://schemas.microsoft.com/office/infopath/2007/PartnerControls"/>
    <ds:schemaRef ds:uri="http://purl.org/dc/terms/"/>
    <ds:schemaRef ds:uri="http://schemas.openxmlformats.org/package/2006/metadata/core-properties"/>
    <ds:schemaRef ds:uri="bf35b993-615a-414d-b37f-7317d7f816ea"/>
    <ds:schemaRef ds:uri="http://purl.org/dc/elements/1.1/"/>
  </ds:schemaRefs>
</ds:datastoreItem>
</file>

<file path=customXml/itemProps2.xml><?xml version="1.0" encoding="utf-8"?>
<ds:datastoreItem xmlns:ds="http://schemas.openxmlformats.org/officeDocument/2006/customXml" ds:itemID="{1D6F4DE4-E7CC-43BF-8924-6FE6F6CE3C58}">
  <ds:schemaRefs>
    <ds:schemaRef ds:uri="http://schemas.microsoft.com/sharepoint/v3/contenttype/forms"/>
  </ds:schemaRefs>
</ds:datastoreItem>
</file>

<file path=customXml/itemProps3.xml><?xml version="1.0" encoding="utf-8"?>
<ds:datastoreItem xmlns:ds="http://schemas.openxmlformats.org/officeDocument/2006/customXml" ds:itemID="{E3D19FBD-9841-469C-8C7F-34E874FDE09C}">
  <ds:schemaRefs>
    <ds:schemaRef ds:uri="1d9a2f5c-a237-4831-937f-0b4a133aaf08"/>
    <ds:schemaRef ds:uri="bf35b993-615a-414d-b37f-7317d7f816ea"/>
    <ds:schemaRef ds:uri="f198e3b3-3a4e-4d09-8a97-99b054f2da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7D5C7A6-510F-4000-941F-B00413DA4ED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0</TotalTime>
  <Words>3543</Words>
  <Application>Microsoft Office PowerPoint</Application>
  <PresentationFormat>On-screen Show (16:9)</PresentationFormat>
  <Paragraphs>310</Paragraphs>
  <Slides>22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Abadi</vt:lpstr>
      <vt:lpstr>ADLaM Display</vt:lpstr>
      <vt:lpstr>Aptos</vt:lpstr>
      <vt:lpstr>Arial</vt:lpstr>
      <vt:lpstr>Calibri</vt:lpstr>
      <vt:lpstr>Lucida Grande</vt:lpstr>
      <vt:lpstr>Segoe UI</vt:lpstr>
      <vt:lpstr>WordVisiCarriageReturn_MSFontService</vt:lpstr>
      <vt:lpstr>Catholic Education Melbourne</vt:lpstr>
      <vt:lpstr>CATHOLIC EDUCATION WEEK RESOURCES </vt:lpstr>
      <vt:lpstr>PowerPoint Presentation</vt:lpstr>
      <vt:lpstr>PRAYER EXPERIENCES</vt:lpstr>
      <vt:lpstr>PowerPoint Presentation</vt:lpstr>
      <vt:lpstr>Opportunities for Prayer </vt:lpstr>
      <vt:lpstr>Opportunities for Prayer </vt:lpstr>
      <vt:lpstr>Celtic Spirituality Experience  </vt:lpstr>
      <vt:lpstr>Lectio Divina on St Patrick’s Cathedral, Melbourne </vt:lpstr>
      <vt:lpstr>Visio Divina - St. Patrick’s Icon </vt:lpstr>
      <vt:lpstr>Catholic Education Week 2026 Faith Formation Framework Aligned Experiences  </vt:lpstr>
      <vt:lpstr>PowerPoint Presentation</vt:lpstr>
      <vt:lpstr>PowerPoint Presentation</vt:lpstr>
      <vt:lpstr>PowerPoint Presentation</vt:lpstr>
      <vt:lpstr>Whole-School Ideas </vt:lpstr>
      <vt:lpstr>Feast Day Celebration (17 March)  </vt:lpstr>
      <vt:lpstr>Music Resources:  </vt:lpstr>
      <vt:lpstr>Vatican Links:   </vt:lpstr>
      <vt:lpstr>Additional Learning Experiences</vt:lpstr>
      <vt:lpstr>Additional Learning Experiences </vt:lpstr>
      <vt:lpstr>Additional Learning Experiences </vt:lpstr>
      <vt:lpstr>Additional Learning Experiences </vt:lpstr>
      <vt:lpstr>PowerPoint Presentation</vt:lpstr>
    </vt:vector>
  </TitlesOfParts>
  <Company>Catholic Education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Jonathan</dc:creator>
  <cp:lastModifiedBy>Hoad, Kyle</cp:lastModifiedBy>
  <cp:revision>4</cp:revision>
  <dcterms:created xsi:type="dcterms:W3CDTF">2019-08-13T01:24:43Z</dcterms:created>
  <dcterms:modified xsi:type="dcterms:W3CDTF">2026-02-25T23:03:04Z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0x010100187CB1E58BB33B4BADBF6A804D9430F3</vt:lpwstr>
  </property>
  <property fmtid="{D5CDD505-2E9C-101B-9397-08002B2CF9AE}" pid="3" name="_dlc_DocIdItemGuid">
    <vt:lpwstr>071278b8-c826-45e6-af76-b5aa6887efa0</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LastSaved">
    <vt:filetime>2022-12-11T00:00:00Z</vt:filetime>
  </property>
  <property fmtid="{D5CDD505-2E9C-101B-9397-08002B2CF9AE}" pid="8" name="Producer">
    <vt:lpwstr>Adobe PDF Library 17.0</vt:lpwstr>
  </property>
  <property fmtid="{D5CDD505-2E9C-101B-9397-08002B2CF9AE}" pid="9" name="MediaServiceImageTags">
    <vt:lpwstr/>
  </property>
  <property fmtid="{D5CDD505-2E9C-101B-9397-08002B2CF9AE}" pid="10" name="Created">
    <vt:filetime>2022-12-11T00:00:00Z</vt:filetime>
  </property>
  <property fmtid="{D5CDD505-2E9C-101B-9397-08002B2CF9AE}" pid="11" name="DocumentSetDescription">
    <vt:lpwstr/>
  </property>
  <property fmtid="{D5CDD505-2E9C-101B-9397-08002B2CF9AE}" pid="12" name="Creator">
    <vt:lpwstr>Adobe InDesign 18.0 (Macintosh)</vt:lpwstr>
  </property>
</Properties>
</file>