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9" r:id="rId6"/>
  </p:sldMasterIdLst>
  <p:notesMasterIdLst>
    <p:notesMasterId r:id="rId35"/>
  </p:notesMasterIdLst>
  <p:handoutMasterIdLst>
    <p:handoutMasterId r:id="rId36"/>
  </p:handoutMasterIdLst>
  <p:sldIdLst>
    <p:sldId id="285" r:id="rId7"/>
    <p:sldId id="312" r:id="rId8"/>
    <p:sldId id="309" r:id="rId9"/>
    <p:sldId id="303" r:id="rId10"/>
    <p:sldId id="311" r:id="rId11"/>
    <p:sldId id="308" r:id="rId12"/>
    <p:sldId id="287" r:id="rId13"/>
    <p:sldId id="299" r:id="rId14"/>
    <p:sldId id="298" r:id="rId15"/>
    <p:sldId id="306" r:id="rId16"/>
    <p:sldId id="288" r:id="rId17"/>
    <p:sldId id="301" r:id="rId18"/>
    <p:sldId id="304" r:id="rId19"/>
    <p:sldId id="305" r:id="rId20"/>
    <p:sldId id="289" r:id="rId21"/>
    <p:sldId id="300" r:id="rId22"/>
    <p:sldId id="307" r:id="rId23"/>
    <p:sldId id="318" r:id="rId24"/>
    <p:sldId id="313" r:id="rId25"/>
    <p:sldId id="317" r:id="rId26"/>
    <p:sldId id="319" r:id="rId27"/>
    <p:sldId id="320" r:id="rId28"/>
    <p:sldId id="302" r:id="rId29"/>
    <p:sldId id="314" r:id="rId30"/>
    <p:sldId id="315" r:id="rId31"/>
    <p:sldId id="310" r:id="rId32"/>
    <p:sldId id="321" r:id="rId33"/>
    <p:sldId id="296" r:id="rId34"/>
  </p:sldIdLst>
  <p:sldSz cx="9144000" cy="5143500" type="screen16x9"/>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788739-5CB7-4D64-AED1-8F2336E8FEB6}" name="Hoad, Kyle" initials="" userId="S::khoad@macs.vic.edu.au::ac015533-4bb4-4eb2-bd46-6e65bb29c230" providerId="AD"/>
  <p188:author id="{897C6A42-D1BD-2CBD-2AF7-48D8EE815057}" name="Van Cuylenburg, Marsha" initials="VM" userId="S::mvancuylenburg@macs.vic.edu.au::74cd94ab-30ee-4f97-bec4-b5c38176b7d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F00"/>
    <a:srgbClr val="0B223E"/>
    <a:srgbClr val="494947"/>
    <a:srgbClr val="78B800"/>
    <a:srgbClr val="58595B"/>
    <a:srgbClr val="3E9DC8"/>
    <a:srgbClr val="74B900"/>
    <a:srgbClr val="4E4E4E"/>
    <a:srgbClr val="333333"/>
    <a:srgbClr val="0CC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91" autoAdjust="0"/>
  </p:normalViewPr>
  <p:slideViewPr>
    <p:cSldViewPr snapToGrid="0">
      <p:cViewPr varScale="1">
        <p:scale>
          <a:sx n="76" d="100"/>
          <a:sy n="76" d="100"/>
        </p:scale>
        <p:origin x="2556" y="29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d, Kyle" userId="ac015533-4bb4-4eb2-bd46-6e65bb29c230" providerId="ADAL" clId="{980353CF-9A0C-49C9-B5C1-5B7C03BC1095}"/>
    <pc:docChg chg="undo custSel addSld delSld modSld">
      <pc:chgData name="Hoad, Kyle" userId="ac015533-4bb4-4eb2-bd46-6e65bb29c230" providerId="ADAL" clId="{980353CF-9A0C-49C9-B5C1-5B7C03BC1095}" dt="2025-09-22T03:50:54.815" v="3909" actId="20577"/>
      <pc:docMkLst>
        <pc:docMk/>
      </pc:docMkLst>
      <pc:sldChg chg="modSp mod">
        <pc:chgData name="Hoad, Kyle" userId="ac015533-4bb4-4eb2-bd46-6e65bb29c230" providerId="ADAL" clId="{980353CF-9A0C-49C9-B5C1-5B7C03BC1095}" dt="2025-09-22T02:52:54.646" v="745" actId="20577"/>
        <pc:sldMkLst>
          <pc:docMk/>
          <pc:sldMk cId="1214849731" sldId="285"/>
        </pc:sldMkLst>
        <pc:spChg chg="mod">
          <ac:chgData name="Hoad, Kyle" userId="ac015533-4bb4-4eb2-bd46-6e65bb29c230" providerId="ADAL" clId="{980353CF-9A0C-49C9-B5C1-5B7C03BC1095}" dt="2025-09-22T02:52:54.646" v="745" actId="20577"/>
          <ac:spMkLst>
            <pc:docMk/>
            <pc:sldMk cId="1214849731" sldId="285"/>
            <ac:spMk id="7" creationId="{9F8C15E4-82FA-8669-E8FB-3B8C79D59172}"/>
          </ac:spMkLst>
        </pc:spChg>
      </pc:sldChg>
      <pc:sldChg chg="modSp mod">
        <pc:chgData name="Hoad, Kyle" userId="ac015533-4bb4-4eb2-bd46-6e65bb29c230" providerId="ADAL" clId="{980353CF-9A0C-49C9-B5C1-5B7C03BC1095}" dt="2025-09-22T01:34:42.132" v="358" actId="114"/>
        <pc:sldMkLst>
          <pc:docMk/>
          <pc:sldMk cId="1659286017" sldId="287"/>
        </pc:sldMkLst>
        <pc:spChg chg="mod">
          <ac:chgData name="Hoad, Kyle" userId="ac015533-4bb4-4eb2-bd46-6e65bb29c230" providerId="ADAL" clId="{980353CF-9A0C-49C9-B5C1-5B7C03BC1095}" dt="2025-09-22T01:26:14.945" v="89" actId="20577"/>
          <ac:spMkLst>
            <pc:docMk/>
            <pc:sldMk cId="1659286017" sldId="287"/>
            <ac:spMk id="2" creationId="{1AD0E324-F9B2-54B5-845E-48EBB8DE0A8B}"/>
          </ac:spMkLst>
        </pc:spChg>
        <pc:spChg chg="mod">
          <ac:chgData name="Hoad, Kyle" userId="ac015533-4bb4-4eb2-bd46-6e65bb29c230" providerId="ADAL" clId="{980353CF-9A0C-49C9-B5C1-5B7C03BC1095}" dt="2025-09-22T01:34:42.132" v="358" actId="114"/>
          <ac:spMkLst>
            <pc:docMk/>
            <pc:sldMk cId="1659286017" sldId="287"/>
            <ac:spMk id="3" creationId="{071CBB4F-29EB-EB33-86A6-852E208C95BB}"/>
          </ac:spMkLst>
        </pc:spChg>
      </pc:sldChg>
      <pc:sldChg chg="modSp mod">
        <pc:chgData name="Hoad, Kyle" userId="ac015533-4bb4-4eb2-bd46-6e65bb29c230" providerId="ADAL" clId="{980353CF-9A0C-49C9-B5C1-5B7C03BC1095}" dt="2025-09-22T03:24:44.035" v="1988" actId="20577"/>
        <pc:sldMkLst>
          <pc:docMk/>
          <pc:sldMk cId="118735477" sldId="288"/>
        </pc:sldMkLst>
        <pc:spChg chg="mod">
          <ac:chgData name="Hoad, Kyle" userId="ac015533-4bb4-4eb2-bd46-6e65bb29c230" providerId="ADAL" clId="{980353CF-9A0C-49C9-B5C1-5B7C03BC1095}" dt="2025-09-22T01:33:55.281" v="326" actId="20577"/>
          <ac:spMkLst>
            <pc:docMk/>
            <pc:sldMk cId="118735477" sldId="288"/>
            <ac:spMk id="2" creationId="{4767174E-D30C-5CF2-4D20-F869864F7A06}"/>
          </ac:spMkLst>
        </pc:spChg>
        <pc:spChg chg="mod">
          <ac:chgData name="Hoad, Kyle" userId="ac015533-4bb4-4eb2-bd46-6e65bb29c230" providerId="ADAL" clId="{980353CF-9A0C-49C9-B5C1-5B7C03BC1095}" dt="2025-09-22T03:24:44.035" v="1988" actId="20577"/>
          <ac:spMkLst>
            <pc:docMk/>
            <pc:sldMk cId="118735477" sldId="288"/>
            <ac:spMk id="3" creationId="{0466CBEE-9FEC-47DB-2D23-FB346BAA22FD}"/>
          </ac:spMkLst>
        </pc:spChg>
      </pc:sldChg>
      <pc:sldChg chg="addSp delSp modSp mod modNotesTx">
        <pc:chgData name="Hoad, Kyle" userId="ac015533-4bb4-4eb2-bd46-6e65bb29c230" providerId="ADAL" clId="{980353CF-9A0C-49C9-B5C1-5B7C03BC1095}" dt="2025-09-22T03:42:13.533" v="3110" actId="20577"/>
        <pc:sldMkLst>
          <pc:docMk/>
          <pc:sldMk cId="3157259557" sldId="289"/>
        </pc:sldMkLst>
        <pc:spChg chg="mod">
          <ac:chgData name="Hoad, Kyle" userId="ac015533-4bb4-4eb2-bd46-6e65bb29c230" providerId="ADAL" clId="{980353CF-9A0C-49C9-B5C1-5B7C03BC1095}" dt="2025-09-22T03:04:51.330" v="916" actId="404"/>
          <ac:spMkLst>
            <pc:docMk/>
            <pc:sldMk cId="3157259557" sldId="289"/>
            <ac:spMk id="3" creationId="{6E51E9C2-69B0-5071-9FEA-4BDA4C85D856}"/>
          </ac:spMkLst>
        </pc:spChg>
        <pc:spChg chg="mod">
          <ac:chgData name="Hoad, Kyle" userId="ac015533-4bb4-4eb2-bd46-6e65bb29c230" providerId="ADAL" clId="{980353CF-9A0C-49C9-B5C1-5B7C03BC1095}" dt="2025-09-22T03:04:56.503" v="917" actId="404"/>
          <ac:spMkLst>
            <pc:docMk/>
            <pc:sldMk cId="3157259557" sldId="289"/>
            <ac:spMk id="4" creationId="{2EB89CA6-CCB8-599C-4926-88C97AC5B732}"/>
          </ac:spMkLst>
        </pc:spChg>
      </pc:sldChg>
      <pc:sldChg chg="modSp add mod">
        <pc:chgData name="Hoad, Kyle" userId="ac015533-4bb4-4eb2-bd46-6e65bb29c230" providerId="ADAL" clId="{980353CF-9A0C-49C9-B5C1-5B7C03BC1095}" dt="2025-09-22T01:34:45.710" v="359" actId="114"/>
        <pc:sldMkLst>
          <pc:docMk/>
          <pc:sldMk cId="1101205361" sldId="298"/>
        </pc:sldMkLst>
        <pc:spChg chg="mod">
          <ac:chgData name="Hoad, Kyle" userId="ac015533-4bb4-4eb2-bd46-6e65bb29c230" providerId="ADAL" clId="{980353CF-9A0C-49C9-B5C1-5B7C03BC1095}" dt="2025-09-22T01:34:45.710" v="359" actId="114"/>
          <ac:spMkLst>
            <pc:docMk/>
            <pc:sldMk cId="1101205361" sldId="298"/>
            <ac:spMk id="3" creationId="{9539A8DB-5870-3C01-B28C-1964C50E2637}"/>
          </ac:spMkLst>
        </pc:spChg>
      </pc:sldChg>
      <pc:sldChg chg="modSp add mod modNotesTx">
        <pc:chgData name="Hoad, Kyle" userId="ac015533-4bb4-4eb2-bd46-6e65bb29c230" providerId="ADAL" clId="{980353CF-9A0C-49C9-B5C1-5B7C03BC1095}" dt="2025-09-22T02:52:06.515" v="721" actId="20577"/>
        <pc:sldMkLst>
          <pc:docMk/>
          <pc:sldMk cId="177472669" sldId="299"/>
        </pc:sldMkLst>
        <pc:spChg chg="mod">
          <ac:chgData name="Hoad, Kyle" userId="ac015533-4bb4-4eb2-bd46-6e65bb29c230" providerId="ADAL" clId="{980353CF-9A0C-49C9-B5C1-5B7C03BC1095}" dt="2025-09-22T02:48:29.941" v="391" actId="20577"/>
          <ac:spMkLst>
            <pc:docMk/>
            <pc:sldMk cId="177472669" sldId="299"/>
            <ac:spMk id="3" creationId="{894678AC-0280-6904-0400-CBD631006A24}"/>
          </ac:spMkLst>
        </pc:spChg>
      </pc:sldChg>
      <pc:sldChg chg="addSp modSp add mod modClrScheme chgLayout modNotesTx">
        <pc:chgData name="Hoad, Kyle" userId="ac015533-4bb4-4eb2-bd46-6e65bb29c230" providerId="ADAL" clId="{980353CF-9A0C-49C9-B5C1-5B7C03BC1095}" dt="2025-09-22T03:31:39.711" v="2032" actId="20577"/>
        <pc:sldMkLst>
          <pc:docMk/>
          <pc:sldMk cId="3774098531" sldId="300"/>
        </pc:sldMkLst>
        <pc:spChg chg="mod ord">
          <ac:chgData name="Hoad, Kyle" userId="ac015533-4bb4-4eb2-bd46-6e65bb29c230" providerId="ADAL" clId="{980353CF-9A0C-49C9-B5C1-5B7C03BC1095}" dt="2025-09-22T03:07:03.715" v="1010" actId="700"/>
          <ac:spMkLst>
            <pc:docMk/>
            <pc:sldMk cId="3774098531" sldId="300"/>
            <ac:spMk id="2" creationId="{A5D58B00-5AAD-E544-CB53-7CE67B734573}"/>
          </ac:spMkLst>
        </pc:spChg>
        <pc:spChg chg="mod ord">
          <ac:chgData name="Hoad, Kyle" userId="ac015533-4bb4-4eb2-bd46-6e65bb29c230" providerId="ADAL" clId="{980353CF-9A0C-49C9-B5C1-5B7C03BC1095}" dt="2025-09-22T03:10:57.515" v="1237" actId="20577"/>
          <ac:spMkLst>
            <pc:docMk/>
            <pc:sldMk cId="3774098531" sldId="300"/>
            <ac:spMk id="3" creationId="{7916C066-CB37-4D52-4915-FE2B0B5E292B}"/>
          </ac:spMkLst>
        </pc:spChg>
        <pc:spChg chg="add mod ord">
          <ac:chgData name="Hoad, Kyle" userId="ac015533-4bb4-4eb2-bd46-6e65bb29c230" providerId="ADAL" clId="{980353CF-9A0C-49C9-B5C1-5B7C03BC1095}" dt="2025-09-22T03:11:15.604" v="1287" actId="20577"/>
          <ac:spMkLst>
            <pc:docMk/>
            <pc:sldMk cId="3774098531" sldId="300"/>
            <ac:spMk id="4" creationId="{67DB20F0-63BD-A717-6012-E057BC99ABE8}"/>
          </ac:spMkLst>
        </pc:spChg>
      </pc:sldChg>
      <pc:sldChg chg="addSp delSp modSp add mod modNotesTx">
        <pc:chgData name="Hoad, Kyle" userId="ac015533-4bb4-4eb2-bd46-6e65bb29c230" providerId="ADAL" clId="{980353CF-9A0C-49C9-B5C1-5B7C03BC1095}" dt="2025-09-22T03:27:43.261" v="1996" actId="6549"/>
        <pc:sldMkLst>
          <pc:docMk/>
          <pc:sldMk cId="2693654199" sldId="301"/>
        </pc:sldMkLst>
        <pc:spChg chg="add mod">
          <ac:chgData name="Hoad, Kyle" userId="ac015533-4bb4-4eb2-bd46-6e65bb29c230" providerId="ADAL" clId="{980353CF-9A0C-49C9-B5C1-5B7C03BC1095}" dt="2025-09-22T03:27:34.759" v="1995"/>
          <ac:spMkLst>
            <pc:docMk/>
            <pc:sldMk cId="2693654199" sldId="301"/>
            <ac:spMk id="8" creationId="{B17054F0-1E5E-DC90-7165-110DA9A7D4B0}"/>
          </ac:spMkLst>
        </pc:spChg>
        <pc:spChg chg="add mod">
          <ac:chgData name="Hoad, Kyle" userId="ac015533-4bb4-4eb2-bd46-6e65bb29c230" providerId="ADAL" clId="{980353CF-9A0C-49C9-B5C1-5B7C03BC1095}" dt="2025-09-22T03:27:34.759" v="1995"/>
          <ac:spMkLst>
            <pc:docMk/>
            <pc:sldMk cId="2693654199" sldId="301"/>
            <ac:spMk id="9" creationId="{DE91C4C2-52B3-10A3-6C29-ED1CA3D0F6F4}"/>
          </ac:spMkLst>
        </pc:spChg>
        <pc:spChg chg="add mod">
          <ac:chgData name="Hoad, Kyle" userId="ac015533-4bb4-4eb2-bd46-6e65bb29c230" providerId="ADAL" clId="{980353CF-9A0C-49C9-B5C1-5B7C03BC1095}" dt="2025-09-22T03:27:34.759" v="1995"/>
          <ac:spMkLst>
            <pc:docMk/>
            <pc:sldMk cId="2693654199" sldId="301"/>
            <ac:spMk id="10" creationId="{9659F757-EF54-9B87-0347-E5E4ADD2E342}"/>
          </ac:spMkLst>
        </pc:spChg>
        <pc:spChg chg="add mod">
          <ac:chgData name="Hoad, Kyle" userId="ac015533-4bb4-4eb2-bd46-6e65bb29c230" providerId="ADAL" clId="{980353CF-9A0C-49C9-B5C1-5B7C03BC1095}" dt="2025-09-22T03:27:34.759" v="1995"/>
          <ac:spMkLst>
            <pc:docMk/>
            <pc:sldMk cId="2693654199" sldId="301"/>
            <ac:spMk id="11" creationId="{46B0FB38-06D3-C415-08D6-641C50D32A91}"/>
          </ac:spMkLst>
        </pc:spChg>
        <pc:spChg chg="add mod">
          <ac:chgData name="Hoad, Kyle" userId="ac015533-4bb4-4eb2-bd46-6e65bb29c230" providerId="ADAL" clId="{980353CF-9A0C-49C9-B5C1-5B7C03BC1095}" dt="2025-09-22T03:27:34.759" v="1995"/>
          <ac:spMkLst>
            <pc:docMk/>
            <pc:sldMk cId="2693654199" sldId="301"/>
            <ac:spMk id="12" creationId="{90EF1865-5516-429A-3379-13DA8A9CAE06}"/>
          </ac:spMkLst>
        </pc:spChg>
        <pc:spChg chg="add mod">
          <ac:chgData name="Hoad, Kyle" userId="ac015533-4bb4-4eb2-bd46-6e65bb29c230" providerId="ADAL" clId="{980353CF-9A0C-49C9-B5C1-5B7C03BC1095}" dt="2025-09-22T03:27:34.759" v="1995"/>
          <ac:spMkLst>
            <pc:docMk/>
            <pc:sldMk cId="2693654199" sldId="301"/>
            <ac:spMk id="13" creationId="{BE2282EF-BFFF-E9F2-7EE5-FE8A9BFC6256}"/>
          </ac:spMkLst>
        </pc:spChg>
        <pc:spChg chg="add mod">
          <ac:chgData name="Hoad, Kyle" userId="ac015533-4bb4-4eb2-bd46-6e65bb29c230" providerId="ADAL" clId="{980353CF-9A0C-49C9-B5C1-5B7C03BC1095}" dt="2025-09-22T03:27:34.759" v="1995"/>
          <ac:spMkLst>
            <pc:docMk/>
            <pc:sldMk cId="2693654199" sldId="301"/>
            <ac:spMk id="14" creationId="{DDE120A3-7076-B9EE-0AFF-C00676D43C8A}"/>
          </ac:spMkLst>
        </pc:spChg>
      </pc:sldChg>
      <pc:sldChg chg="addSp delSp modSp new mod modClrScheme chgLayout modNotesTx">
        <pc:chgData name="Hoad, Kyle" userId="ac015533-4bb4-4eb2-bd46-6e65bb29c230" providerId="ADAL" clId="{980353CF-9A0C-49C9-B5C1-5B7C03BC1095}" dt="2025-09-22T03:50:54.815" v="3909" actId="20577"/>
        <pc:sldMkLst>
          <pc:docMk/>
          <pc:sldMk cId="4245222248" sldId="302"/>
        </pc:sldMkLst>
        <pc:spChg chg="mod ord">
          <ac:chgData name="Hoad, Kyle" userId="ac015533-4bb4-4eb2-bd46-6e65bb29c230" providerId="ADAL" clId="{980353CF-9A0C-49C9-B5C1-5B7C03BC1095}" dt="2025-09-22T03:49:39.165" v="3536" actId="700"/>
          <ac:spMkLst>
            <pc:docMk/>
            <pc:sldMk cId="4245222248" sldId="302"/>
            <ac:spMk id="2" creationId="{C4882E41-7B9C-D2B9-4FBB-58021939AA67}"/>
          </ac:spMkLst>
        </pc:spChg>
        <pc:spChg chg="add mod ord">
          <ac:chgData name="Hoad, Kyle" userId="ac015533-4bb4-4eb2-bd46-6e65bb29c230" providerId="ADAL" clId="{980353CF-9A0C-49C9-B5C1-5B7C03BC1095}" dt="2025-09-22T03:50:54.815" v="3909" actId="20577"/>
          <ac:spMkLst>
            <pc:docMk/>
            <pc:sldMk cId="4245222248" sldId="302"/>
            <ac:spMk id="7" creationId="{B05F048A-B34A-D9C3-0D4E-6253839B24F0}"/>
          </ac:spMkLst>
        </pc:spChg>
      </pc:sldChg>
      <pc:sldMasterChg chg="delSldLayout">
        <pc:chgData name="Hoad, Kyle" userId="ac015533-4bb4-4eb2-bd46-6e65bb29c230" providerId="ADAL" clId="{980353CF-9A0C-49C9-B5C1-5B7C03BC1095}" dt="2025-09-22T03:27:44.537" v="1997" actId="47"/>
        <pc:sldMasterMkLst>
          <pc:docMk/>
          <pc:sldMasterMk cId="3436827024" sldId="2147483648"/>
        </pc:sldMasterMkLst>
      </pc:sldMasterChg>
    </pc:docChg>
  </pc:docChgLst>
  <pc:docChgLst>
    <pc:chgData name="Van Cuylenburg, Marsha" userId="S::mvancuylenburg@macs.vic.edu.au::74cd94ab-30ee-4f97-bec4-b5c38176b7dc" providerId="AD" clId="Web-{AA9528E5-1705-0782-0A6A-0282CF1991F4}"/>
    <pc:docChg chg="mod">
      <pc:chgData name="Van Cuylenburg, Marsha" userId="S::mvancuylenburg@macs.vic.edu.au::74cd94ab-30ee-4f97-bec4-b5c38176b7dc" providerId="AD" clId="Web-{AA9528E5-1705-0782-0A6A-0282CF1991F4}" dt="2025-10-05T22:59:50.849" v="1"/>
      <pc:docMkLst>
        <pc:docMk/>
      </pc:docMkLst>
    </pc:docChg>
  </pc:docChgLst>
  <pc:docChgLst>
    <pc:chgData name="Hoad, Kyle" userId="ac015533-4bb4-4eb2-bd46-6e65bb29c230" providerId="ADAL" clId="{0C5AFD16-006F-4298-B905-CA788D140D8B}"/>
    <pc:docChg chg="undo custSel addSld delSld modSld sldOrd">
      <pc:chgData name="Hoad, Kyle" userId="ac015533-4bb4-4eb2-bd46-6e65bb29c230" providerId="ADAL" clId="{0C5AFD16-006F-4298-B905-CA788D140D8B}" dt="2025-09-30T04:33:26.318" v="2536" actId="1076"/>
      <pc:docMkLst>
        <pc:docMk/>
      </pc:docMkLst>
      <pc:sldChg chg="modSp mod">
        <pc:chgData name="Hoad, Kyle" userId="ac015533-4bb4-4eb2-bd46-6e65bb29c230" providerId="ADAL" clId="{0C5AFD16-006F-4298-B905-CA788D140D8B}" dt="2025-09-30T03:13:46.152" v="833" actId="20577"/>
        <pc:sldMkLst>
          <pc:docMk/>
          <pc:sldMk cId="3157259557" sldId="289"/>
        </pc:sldMkLst>
        <pc:spChg chg="mod">
          <ac:chgData name="Hoad, Kyle" userId="ac015533-4bb4-4eb2-bd46-6e65bb29c230" providerId="ADAL" clId="{0C5AFD16-006F-4298-B905-CA788D140D8B}" dt="2025-09-30T03:13:46.152" v="833" actId="20577"/>
          <ac:spMkLst>
            <pc:docMk/>
            <pc:sldMk cId="3157259557" sldId="289"/>
            <ac:spMk id="3" creationId="{6E51E9C2-69B0-5071-9FEA-4BDA4C85D856}"/>
          </ac:spMkLst>
        </pc:spChg>
        <pc:spChg chg="mod">
          <ac:chgData name="Hoad, Kyle" userId="ac015533-4bb4-4eb2-bd46-6e65bb29c230" providerId="ADAL" clId="{0C5AFD16-006F-4298-B905-CA788D140D8B}" dt="2025-09-30T03:13:05.283" v="814" actId="20577"/>
          <ac:spMkLst>
            <pc:docMk/>
            <pc:sldMk cId="3157259557" sldId="289"/>
            <ac:spMk id="4" creationId="{2EB89CA6-CCB8-599C-4926-88C97AC5B732}"/>
          </ac:spMkLst>
        </pc:spChg>
      </pc:sldChg>
      <pc:sldChg chg="modSp add mod ord">
        <pc:chgData name="Hoad, Kyle" userId="ac015533-4bb4-4eb2-bd46-6e65bb29c230" providerId="ADAL" clId="{0C5AFD16-006F-4298-B905-CA788D140D8B}" dt="2025-09-30T03:08:38.825" v="16" actId="12"/>
        <pc:sldMkLst>
          <pc:docMk/>
          <pc:sldMk cId="840610373" sldId="303"/>
        </pc:sldMkLst>
        <pc:spChg chg="mod">
          <ac:chgData name="Hoad, Kyle" userId="ac015533-4bb4-4eb2-bd46-6e65bb29c230" providerId="ADAL" clId="{0C5AFD16-006F-4298-B905-CA788D140D8B}" dt="2025-09-30T03:08:13.742" v="12" actId="20577"/>
          <ac:spMkLst>
            <pc:docMk/>
            <pc:sldMk cId="840610373" sldId="303"/>
            <ac:spMk id="2" creationId="{5B8C9C3A-29B3-5C89-43ED-2AC47DA50A6E}"/>
          </ac:spMkLst>
        </pc:spChg>
        <pc:spChg chg="mod">
          <ac:chgData name="Hoad, Kyle" userId="ac015533-4bb4-4eb2-bd46-6e65bb29c230" providerId="ADAL" clId="{0C5AFD16-006F-4298-B905-CA788D140D8B}" dt="2025-09-30T03:08:38.825" v="16" actId="12"/>
          <ac:spMkLst>
            <pc:docMk/>
            <pc:sldMk cId="840610373" sldId="303"/>
            <ac:spMk id="3" creationId="{8EA3BF7E-0270-F8CB-CBD5-4B8B1F032873}"/>
          </ac:spMkLst>
        </pc:spChg>
      </pc:sldChg>
      <pc:sldChg chg="modSp new mod modNotesTx">
        <pc:chgData name="Hoad, Kyle" userId="ac015533-4bb4-4eb2-bd46-6e65bb29c230" providerId="ADAL" clId="{0C5AFD16-006F-4298-B905-CA788D140D8B}" dt="2025-09-30T03:38:26.500" v="1243" actId="20577"/>
        <pc:sldMkLst>
          <pc:docMk/>
          <pc:sldMk cId="3476416782" sldId="304"/>
        </pc:sldMkLst>
        <pc:spChg chg="mod">
          <ac:chgData name="Hoad, Kyle" userId="ac015533-4bb4-4eb2-bd46-6e65bb29c230" providerId="ADAL" clId="{0C5AFD16-006F-4298-B905-CA788D140D8B}" dt="2025-09-30T03:09:20.722" v="49" actId="20577"/>
          <ac:spMkLst>
            <pc:docMk/>
            <pc:sldMk cId="3476416782" sldId="304"/>
            <ac:spMk id="2" creationId="{1505FAA9-6262-9865-A945-32A318AF5607}"/>
          </ac:spMkLst>
        </pc:spChg>
        <pc:spChg chg="mod">
          <ac:chgData name="Hoad, Kyle" userId="ac015533-4bb4-4eb2-bd46-6e65bb29c230" providerId="ADAL" clId="{0C5AFD16-006F-4298-B905-CA788D140D8B}" dt="2025-09-30T03:10:43.114" v="384" actId="20577"/>
          <ac:spMkLst>
            <pc:docMk/>
            <pc:sldMk cId="3476416782" sldId="304"/>
            <ac:spMk id="3" creationId="{2E8828BB-0CC0-3E72-63BE-59859821F76F}"/>
          </ac:spMkLst>
        </pc:spChg>
      </pc:sldChg>
      <pc:sldChg chg="modSp add mod">
        <pc:chgData name="Hoad, Kyle" userId="ac015533-4bb4-4eb2-bd46-6e65bb29c230" providerId="ADAL" clId="{0C5AFD16-006F-4298-B905-CA788D140D8B}" dt="2025-09-30T03:12:43.676" v="810" actId="20577"/>
        <pc:sldMkLst>
          <pc:docMk/>
          <pc:sldMk cId="3704451487" sldId="305"/>
        </pc:sldMkLst>
        <pc:spChg chg="mod">
          <ac:chgData name="Hoad, Kyle" userId="ac015533-4bb4-4eb2-bd46-6e65bb29c230" providerId="ADAL" clId="{0C5AFD16-006F-4298-B905-CA788D140D8B}" dt="2025-09-30T03:12:43.676" v="810" actId="20577"/>
          <ac:spMkLst>
            <pc:docMk/>
            <pc:sldMk cId="3704451487" sldId="305"/>
            <ac:spMk id="3" creationId="{968C53BC-1F51-A59C-B2E7-F95661713111}"/>
          </ac:spMkLst>
        </pc:spChg>
      </pc:sldChg>
      <pc:sldChg chg="addSp modSp new mod">
        <pc:chgData name="Hoad, Kyle" userId="ac015533-4bb4-4eb2-bd46-6e65bb29c230" providerId="ADAL" clId="{0C5AFD16-006F-4298-B905-CA788D140D8B}" dt="2025-09-30T04:33:26.318" v="2536" actId="1076"/>
        <pc:sldMkLst>
          <pc:docMk/>
          <pc:sldMk cId="918627712" sldId="306"/>
        </pc:sldMkLst>
        <pc:spChg chg="mod">
          <ac:chgData name="Hoad, Kyle" userId="ac015533-4bb4-4eb2-bd46-6e65bb29c230" providerId="ADAL" clId="{0C5AFD16-006F-4298-B905-CA788D140D8B}" dt="2025-09-30T03:59:20.005" v="1262" actId="20577"/>
          <ac:spMkLst>
            <pc:docMk/>
            <pc:sldMk cId="918627712" sldId="306"/>
            <ac:spMk id="2" creationId="{E9097151-5E06-D6DC-DC1B-E1F24B6F9BFC}"/>
          </ac:spMkLst>
        </pc:spChg>
        <pc:spChg chg="mod">
          <ac:chgData name="Hoad, Kyle" userId="ac015533-4bb4-4eb2-bd46-6e65bb29c230" providerId="ADAL" clId="{0C5AFD16-006F-4298-B905-CA788D140D8B}" dt="2025-09-30T04:32:58.304" v="2532" actId="20577"/>
          <ac:spMkLst>
            <pc:docMk/>
            <pc:sldMk cId="918627712" sldId="306"/>
            <ac:spMk id="3" creationId="{14782BA3-F09E-A611-E514-DB85731A8EF2}"/>
          </ac:spMkLst>
        </pc:spChg>
        <pc:spChg chg="add mod">
          <ac:chgData name="Hoad, Kyle" userId="ac015533-4bb4-4eb2-bd46-6e65bb29c230" providerId="ADAL" clId="{0C5AFD16-006F-4298-B905-CA788D140D8B}" dt="2025-09-30T04:32:17.709" v="2519" actId="1076"/>
          <ac:spMkLst>
            <pc:docMk/>
            <pc:sldMk cId="918627712" sldId="306"/>
            <ac:spMk id="6" creationId="{12F76659-32B0-6BB2-1ADA-5DCF0B8C2971}"/>
          </ac:spMkLst>
        </pc:spChg>
        <pc:spChg chg="add mod">
          <ac:chgData name="Hoad, Kyle" userId="ac015533-4bb4-4eb2-bd46-6e65bb29c230" providerId="ADAL" clId="{0C5AFD16-006F-4298-B905-CA788D140D8B}" dt="2025-09-30T04:31:55.669" v="2512" actId="1076"/>
          <ac:spMkLst>
            <pc:docMk/>
            <pc:sldMk cId="918627712" sldId="306"/>
            <ac:spMk id="8" creationId="{EAD858EA-C79D-19AE-A922-F852AE7B1E86}"/>
          </ac:spMkLst>
        </pc:spChg>
        <pc:picChg chg="add mod">
          <ac:chgData name="Hoad, Kyle" userId="ac015533-4bb4-4eb2-bd46-6e65bb29c230" providerId="ADAL" clId="{0C5AFD16-006F-4298-B905-CA788D140D8B}" dt="2025-09-30T04:30:43.159" v="2485" actId="14100"/>
          <ac:picMkLst>
            <pc:docMk/>
            <pc:sldMk cId="918627712" sldId="306"/>
            <ac:picMk id="4" creationId="{A9A72618-DDA1-0FC4-3388-EF9FD5B58C72}"/>
          </ac:picMkLst>
        </pc:picChg>
        <pc:picChg chg="add mod">
          <ac:chgData name="Hoad, Kyle" userId="ac015533-4bb4-4eb2-bd46-6e65bb29c230" providerId="ADAL" clId="{0C5AFD16-006F-4298-B905-CA788D140D8B}" dt="2025-09-30T04:33:26.318" v="2536" actId="1076"/>
          <ac:picMkLst>
            <pc:docMk/>
            <pc:sldMk cId="918627712" sldId="306"/>
            <ac:picMk id="9" creationId="{16DEE691-A461-992D-030E-C5477BBF1C7E}"/>
          </ac:picMkLst>
        </pc:picChg>
        <pc:picChg chg="add mod">
          <ac:chgData name="Hoad, Kyle" userId="ac015533-4bb4-4eb2-bd46-6e65bb29c230" providerId="ADAL" clId="{0C5AFD16-006F-4298-B905-CA788D140D8B}" dt="2025-09-30T04:33:18.397" v="2535" actId="1076"/>
          <ac:picMkLst>
            <pc:docMk/>
            <pc:sldMk cId="918627712" sldId="306"/>
            <ac:picMk id="10" creationId="{171161E9-7E76-056D-045B-F73C1A95504C}"/>
          </ac:picMkLst>
        </pc:picChg>
      </pc:sldChg>
      <pc:sldChg chg="addSp modSp add mod modClrScheme chgLayout modNotesTx">
        <pc:chgData name="Hoad, Kyle" userId="ac015533-4bb4-4eb2-bd46-6e65bb29c230" providerId="ADAL" clId="{0C5AFD16-006F-4298-B905-CA788D140D8B}" dt="2025-09-30T04:14:23.213" v="2467" actId="20577"/>
        <pc:sldMkLst>
          <pc:docMk/>
          <pc:sldMk cId="126288651" sldId="307"/>
        </pc:sldMkLst>
        <pc:spChg chg="mod ord">
          <ac:chgData name="Hoad, Kyle" userId="ac015533-4bb4-4eb2-bd46-6e65bb29c230" providerId="ADAL" clId="{0C5AFD16-006F-4298-B905-CA788D140D8B}" dt="2025-09-30T04:00:58.072" v="1480" actId="700"/>
          <ac:spMkLst>
            <pc:docMk/>
            <pc:sldMk cId="126288651" sldId="307"/>
            <ac:spMk id="2" creationId="{8C2A09F7-1A39-D94F-706D-4BB7029B42A5}"/>
          </ac:spMkLst>
        </pc:spChg>
        <pc:spChg chg="mod ord">
          <ac:chgData name="Hoad, Kyle" userId="ac015533-4bb4-4eb2-bd46-6e65bb29c230" providerId="ADAL" clId="{0C5AFD16-006F-4298-B905-CA788D140D8B}" dt="2025-09-30T04:12:47.736" v="2255" actId="20577"/>
          <ac:spMkLst>
            <pc:docMk/>
            <pc:sldMk cId="126288651" sldId="307"/>
            <ac:spMk id="3" creationId="{B12658B5-0976-5EE8-1EC1-161E1587C363}"/>
          </ac:spMkLst>
        </pc:spChg>
        <pc:spChg chg="add mod ord">
          <ac:chgData name="Hoad, Kyle" userId="ac015533-4bb4-4eb2-bd46-6e65bb29c230" providerId="ADAL" clId="{0C5AFD16-006F-4298-B905-CA788D140D8B}" dt="2025-09-30T04:12:31.574" v="2215" actId="20577"/>
          <ac:spMkLst>
            <pc:docMk/>
            <pc:sldMk cId="126288651" sldId="307"/>
            <ac:spMk id="4" creationId="{8D97D3F5-C39F-A351-2B7B-060218EDF810}"/>
          </ac:spMkLst>
        </pc:spChg>
      </pc:sldChg>
    </pc:docChg>
  </pc:docChgLst>
  <pc:docChgLst>
    <pc:chgData name="Hoad, Kyle" userId="ac015533-4bb4-4eb2-bd46-6e65bb29c230" providerId="ADAL" clId="{F942E1DB-1549-4BFD-94BD-02E2569EF8D9}"/>
    <pc:docChg chg="undo custSel addSld modSld sldOrd modNotesMaster modHandout">
      <pc:chgData name="Hoad, Kyle" userId="ac015533-4bb4-4eb2-bd46-6e65bb29c230" providerId="ADAL" clId="{F942E1DB-1549-4BFD-94BD-02E2569EF8D9}" dt="2025-10-09T00:08:53.037" v="1330"/>
      <pc:docMkLst>
        <pc:docMk/>
      </pc:docMkLst>
      <pc:sldChg chg="modSp mod">
        <pc:chgData name="Hoad, Kyle" userId="ac015533-4bb4-4eb2-bd46-6e65bb29c230" providerId="ADAL" clId="{F942E1DB-1549-4BFD-94BD-02E2569EF8D9}" dt="2025-10-08T03:53:19.218" v="1303" actId="20577"/>
        <pc:sldMkLst>
          <pc:docMk/>
          <pc:sldMk cId="1214849731" sldId="285"/>
        </pc:sldMkLst>
        <pc:spChg chg="mod">
          <ac:chgData name="Hoad, Kyle" userId="ac015533-4bb4-4eb2-bd46-6e65bb29c230" providerId="ADAL" clId="{F942E1DB-1549-4BFD-94BD-02E2569EF8D9}" dt="2025-10-08T03:53:19.218" v="1303" actId="20577"/>
          <ac:spMkLst>
            <pc:docMk/>
            <pc:sldMk cId="1214849731" sldId="285"/>
            <ac:spMk id="7" creationId="{9F8C15E4-82FA-8669-E8FB-3B8C79D59172}"/>
          </ac:spMkLst>
        </pc:spChg>
      </pc:sldChg>
      <pc:sldChg chg="addSp delSp modSp mod">
        <pc:chgData name="Hoad, Kyle" userId="ac015533-4bb4-4eb2-bd46-6e65bb29c230" providerId="ADAL" clId="{F942E1DB-1549-4BFD-94BD-02E2569EF8D9}" dt="2025-10-06T23:49:37.551" v="18" actId="1076"/>
        <pc:sldMkLst>
          <pc:docMk/>
          <pc:sldMk cId="177472669" sldId="299"/>
        </pc:sldMkLst>
        <pc:spChg chg="add mod">
          <ac:chgData name="Hoad, Kyle" userId="ac015533-4bb4-4eb2-bd46-6e65bb29c230" providerId="ADAL" clId="{F942E1DB-1549-4BFD-94BD-02E2569EF8D9}" dt="2025-10-06T23:48:43.646" v="13" actId="1076"/>
          <ac:spMkLst>
            <pc:docMk/>
            <pc:sldMk cId="177472669" sldId="299"/>
            <ac:spMk id="7" creationId="{A78E7031-EDFE-6D85-8083-49C6683F4715}"/>
          </ac:spMkLst>
        </pc:spChg>
        <pc:picChg chg="add mod">
          <ac:chgData name="Hoad, Kyle" userId="ac015533-4bb4-4eb2-bd46-6e65bb29c230" providerId="ADAL" clId="{F942E1DB-1549-4BFD-94BD-02E2569EF8D9}" dt="2025-10-06T23:49:37.551" v="18" actId="1076"/>
          <ac:picMkLst>
            <pc:docMk/>
            <pc:sldMk cId="177472669" sldId="299"/>
            <ac:picMk id="9" creationId="{CEF37F18-0BA5-4E6A-5E3F-D26D703D451A}"/>
          </ac:picMkLst>
        </pc:picChg>
      </pc:sldChg>
      <pc:sldChg chg="ord modNotesTx">
        <pc:chgData name="Hoad, Kyle" userId="ac015533-4bb4-4eb2-bd46-6e65bb29c230" providerId="ADAL" clId="{F942E1DB-1549-4BFD-94BD-02E2569EF8D9}" dt="2025-10-09T00:08:53.037" v="1330"/>
        <pc:sldMkLst>
          <pc:docMk/>
          <pc:sldMk cId="4245222248" sldId="302"/>
        </pc:sldMkLst>
      </pc:sldChg>
      <pc:sldChg chg="modSp mod modNotesTx">
        <pc:chgData name="Hoad, Kyle" userId="ac015533-4bb4-4eb2-bd46-6e65bb29c230" providerId="ADAL" clId="{F942E1DB-1549-4BFD-94BD-02E2569EF8D9}" dt="2025-10-07T21:04:10.824" v="596" actId="20577"/>
        <pc:sldMkLst>
          <pc:docMk/>
          <pc:sldMk cId="3476416782" sldId="304"/>
        </pc:sldMkLst>
        <pc:spChg chg="mod">
          <ac:chgData name="Hoad, Kyle" userId="ac015533-4bb4-4eb2-bd46-6e65bb29c230" providerId="ADAL" clId="{F942E1DB-1549-4BFD-94BD-02E2569EF8D9}" dt="2025-10-07T21:03:45.014" v="464" actId="20577"/>
          <ac:spMkLst>
            <pc:docMk/>
            <pc:sldMk cId="3476416782" sldId="304"/>
            <ac:spMk id="3" creationId="{2E8828BB-0CC0-3E72-63BE-59859821F76F}"/>
          </ac:spMkLst>
        </pc:spChg>
      </pc:sldChg>
      <pc:sldChg chg="modNotesTx">
        <pc:chgData name="Hoad, Kyle" userId="ac015533-4bb4-4eb2-bd46-6e65bb29c230" providerId="ADAL" clId="{F942E1DB-1549-4BFD-94BD-02E2569EF8D9}" dt="2025-10-07T23:12:57.435" v="1249" actId="20577"/>
        <pc:sldMkLst>
          <pc:docMk/>
          <pc:sldMk cId="126288651" sldId="307"/>
        </pc:sldMkLst>
      </pc:sldChg>
      <pc:sldChg chg="ord">
        <pc:chgData name="Hoad, Kyle" userId="ac015533-4bb4-4eb2-bd46-6e65bb29c230" providerId="ADAL" clId="{F942E1DB-1549-4BFD-94BD-02E2569EF8D9}" dt="2025-10-06T23:33:41.035" v="1"/>
        <pc:sldMkLst>
          <pc:docMk/>
          <pc:sldMk cId="2941422586" sldId="308"/>
        </pc:sldMkLst>
      </pc:sldChg>
      <pc:sldChg chg="modSp mod">
        <pc:chgData name="Hoad, Kyle" userId="ac015533-4bb4-4eb2-bd46-6e65bb29c230" providerId="ADAL" clId="{F942E1DB-1549-4BFD-94BD-02E2569EF8D9}" dt="2025-10-08T03:47:34.418" v="1285" actId="20577"/>
        <pc:sldMkLst>
          <pc:docMk/>
          <pc:sldMk cId="3800267211" sldId="309"/>
        </pc:sldMkLst>
        <pc:spChg chg="mod">
          <ac:chgData name="Hoad, Kyle" userId="ac015533-4bb4-4eb2-bd46-6e65bb29c230" providerId="ADAL" clId="{F942E1DB-1549-4BFD-94BD-02E2569EF8D9}" dt="2025-10-08T03:47:34.418" v="1285" actId="20577"/>
          <ac:spMkLst>
            <pc:docMk/>
            <pc:sldMk cId="3800267211" sldId="309"/>
            <ac:spMk id="3" creationId="{9ECF7C93-6C26-0ABD-94A4-5A4779694FDF}"/>
          </ac:spMkLst>
        </pc:spChg>
      </pc:sldChg>
      <pc:sldChg chg="delSp modSp new mod modClrScheme chgLayout">
        <pc:chgData name="Hoad, Kyle" userId="ac015533-4bb4-4eb2-bd46-6e65bb29c230" providerId="ADAL" clId="{F942E1DB-1549-4BFD-94BD-02E2569EF8D9}" dt="2025-10-06T23:53:18.245" v="394" actId="20577"/>
        <pc:sldMkLst>
          <pc:docMk/>
          <pc:sldMk cId="597032813" sldId="314"/>
        </pc:sldMkLst>
        <pc:spChg chg="mod ord">
          <ac:chgData name="Hoad, Kyle" userId="ac015533-4bb4-4eb2-bd46-6e65bb29c230" providerId="ADAL" clId="{F942E1DB-1549-4BFD-94BD-02E2569EF8D9}" dt="2025-10-06T23:52:23.245" v="218" actId="26606"/>
          <ac:spMkLst>
            <pc:docMk/>
            <pc:sldMk cId="597032813" sldId="314"/>
            <ac:spMk id="2" creationId="{18A81DF0-4092-CF69-6575-0166C19D90C7}"/>
          </ac:spMkLst>
        </pc:spChg>
        <pc:spChg chg="mod ord">
          <ac:chgData name="Hoad, Kyle" userId="ac015533-4bb4-4eb2-bd46-6e65bb29c230" providerId="ADAL" clId="{F942E1DB-1549-4BFD-94BD-02E2569EF8D9}" dt="2025-10-06T23:53:18.245" v="394" actId="20577"/>
          <ac:spMkLst>
            <pc:docMk/>
            <pc:sldMk cId="597032813" sldId="314"/>
            <ac:spMk id="3" creationId="{E17662D4-87E4-F511-EFF8-A95F294AB746}"/>
          </ac:spMkLst>
        </pc:spChg>
      </pc:sldChg>
      <pc:sldChg chg="addSp modSp new mod">
        <pc:chgData name="Hoad, Kyle" userId="ac015533-4bb4-4eb2-bd46-6e65bb29c230" providerId="ADAL" clId="{F942E1DB-1549-4BFD-94BD-02E2569EF8D9}" dt="2025-10-08T00:15:36.432" v="1258" actId="1076"/>
        <pc:sldMkLst>
          <pc:docMk/>
          <pc:sldMk cId="1772395994" sldId="315"/>
        </pc:sldMkLst>
        <pc:spChg chg="mod">
          <ac:chgData name="Hoad, Kyle" userId="ac015533-4bb4-4eb2-bd46-6e65bb29c230" providerId="ADAL" clId="{F942E1DB-1549-4BFD-94BD-02E2569EF8D9}" dt="2025-10-06T23:56:10.301" v="434" actId="20577"/>
          <ac:spMkLst>
            <pc:docMk/>
            <pc:sldMk cId="1772395994" sldId="315"/>
            <ac:spMk id="2" creationId="{9D818682-1C2E-FB44-45B8-CECB0C5498D5}"/>
          </ac:spMkLst>
        </pc:spChg>
        <pc:spChg chg="mod">
          <ac:chgData name="Hoad, Kyle" userId="ac015533-4bb4-4eb2-bd46-6e65bb29c230" providerId="ADAL" clId="{F942E1DB-1549-4BFD-94BD-02E2569EF8D9}" dt="2025-10-08T00:15:27.021" v="1253" actId="20577"/>
          <ac:spMkLst>
            <pc:docMk/>
            <pc:sldMk cId="1772395994" sldId="315"/>
            <ac:spMk id="3" creationId="{67D9C86C-B607-91D8-8849-4F1C8DED79D1}"/>
          </ac:spMkLst>
        </pc:spChg>
        <pc:picChg chg="add mod">
          <ac:chgData name="Hoad, Kyle" userId="ac015533-4bb4-4eb2-bd46-6e65bb29c230" providerId="ADAL" clId="{F942E1DB-1549-4BFD-94BD-02E2569EF8D9}" dt="2025-10-08T00:15:36.432" v="1258" actId="1076"/>
          <ac:picMkLst>
            <pc:docMk/>
            <pc:sldMk cId="1772395994" sldId="315"/>
            <ac:picMk id="5" creationId="{A44E732E-C8EB-48D8-4B0E-613EBAE9FD12}"/>
          </ac:picMkLst>
        </pc:picChg>
      </pc:sldChg>
      <pc:sldChg chg="modSp add mod">
        <pc:chgData name="Hoad, Kyle" userId="ac015533-4bb4-4eb2-bd46-6e65bb29c230" providerId="ADAL" clId="{F942E1DB-1549-4BFD-94BD-02E2569EF8D9}" dt="2025-10-08T05:29:42.495" v="1328" actId="20577"/>
        <pc:sldMkLst>
          <pc:docMk/>
          <pc:sldMk cId="2798323491" sldId="321"/>
        </pc:sldMkLst>
        <pc:spChg chg="mod">
          <ac:chgData name="Hoad, Kyle" userId="ac015533-4bb4-4eb2-bd46-6e65bb29c230" providerId="ADAL" clId="{F942E1DB-1549-4BFD-94BD-02E2569EF8D9}" dt="2025-10-08T05:29:42.495" v="1328" actId="20577"/>
          <ac:spMkLst>
            <pc:docMk/>
            <pc:sldMk cId="2798323491" sldId="321"/>
            <ac:spMk id="2" creationId="{64C89C62-370E-AAF0-1099-38169481BE1A}"/>
          </ac:spMkLst>
        </pc:spChg>
      </pc:sldChg>
    </pc:docChg>
  </pc:docChgLst>
  <pc:docChgLst>
    <pc:chgData name="Nolen, Beth" userId="S::bnolen@macs.vic.edu.au::3d4af3a2-889c-4f52-b09b-53c39fa694a7" providerId="AD" clId="Web-{5F393D79-466C-2FAA-4A92-E30E0AC89832}"/>
    <pc:docChg chg="addSld delSld modSld sldOrd">
      <pc:chgData name="Nolen, Beth" userId="S::bnolen@macs.vic.edu.au::3d4af3a2-889c-4f52-b09b-53c39fa694a7" providerId="AD" clId="Web-{5F393D79-466C-2FAA-4A92-E30E0AC89832}" dt="2025-10-08T02:27:11.047" v="747" actId="20577"/>
      <pc:docMkLst>
        <pc:docMk/>
      </pc:docMkLst>
      <pc:sldChg chg="ord">
        <pc:chgData name="Nolen, Beth" userId="S::bnolen@macs.vic.edu.au::3d4af3a2-889c-4f52-b09b-53c39fa694a7" providerId="AD" clId="Web-{5F393D79-466C-2FAA-4A92-E30E0AC89832}" dt="2025-10-08T00:48:46.798" v="0"/>
        <pc:sldMkLst>
          <pc:docMk/>
          <pc:sldMk cId="126288651" sldId="307"/>
        </pc:sldMkLst>
      </pc:sldChg>
      <pc:sldChg chg="new del ord">
        <pc:chgData name="Nolen, Beth" userId="S::bnolen@macs.vic.edu.au::3d4af3a2-889c-4f52-b09b-53c39fa694a7" providerId="AD" clId="Web-{5F393D79-466C-2FAA-4A92-E30E0AC89832}" dt="2025-10-08T01:47:51.809" v="261"/>
        <pc:sldMkLst>
          <pc:docMk/>
          <pc:sldMk cId="92618748" sldId="316"/>
        </pc:sldMkLst>
      </pc:sldChg>
      <pc:sldChg chg="addSp modSp new">
        <pc:chgData name="Nolen, Beth" userId="S::bnolen@macs.vic.edu.au::3d4af3a2-889c-4f52-b09b-53c39fa694a7" providerId="AD" clId="Web-{5F393D79-466C-2FAA-4A92-E30E0AC89832}" dt="2025-10-08T01:40:10.644" v="259" actId="20577"/>
        <pc:sldMkLst>
          <pc:docMk/>
          <pc:sldMk cId="3002533029" sldId="317"/>
        </pc:sldMkLst>
        <pc:spChg chg="mod">
          <ac:chgData name="Nolen, Beth" userId="S::bnolen@macs.vic.edu.au::3d4af3a2-889c-4f52-b09b-53c39fa694a7" providerId="AD" clId="Web-{5F393D79-466C-2FAA-4A92-E30E0AC89832}" dt="2025-10-08T00:54:12.493" v="217" actId="20577"/>
          <ac:spMkLst>
            <pc:docMk/>
            <pc:sldMk cId="3002533029" sldId="317"/>
            <ac:spMk id="2" creationId="{2A0F1918-221B-B441-CFFB-1ED14D55F4D2}"/>
          </ac:spMkLst>
        </pc:spChg>
        <pc:spChg chg="mod">
          <ac:chgData name="Nolen, Beth" userId="S::bnolen@macs.vic.edu.au::3d4af3a2-889c-4f52-b09b-53c39fa694a7" providerId="AD" clId="Web-{5F393D79-466C-2FAA-4A92-E30E0AC89832}" dt="2025-10-08T00:53:56.211" v="200" actId="20577"/>
          <ac:spMkLst>
            <pc:docMk/>
            <pc:sldMk cId="3002533029" sldId="317"/>
            <ac:spMk id="4" creationId="{28FA7D91-C9F3-8468-38B9-7FA921E862AA}"/>
          </ac:spMkLst>
        </pc:spChg>
        <pc:spChg chg="add mod">
          <ac:chgData name="Nolen, Beth" userId="S::bnolen@macs.vic.edu.au::3d4af3a2-889c-4f52-b09b-53c39fa694a7" providerId="AD" clId="Web-{5F393D79-466C-2FAA-4A92-E30E0AC89832}" dt="2025-10-08T01:40:10.644" v="259" actId="20577"/>
          <ac:spMkLst>
            <pc:docMk/>
            <pc:sldMk cId="3002533029" sldId="317"/>
            <ac:spMk id="6" creationId="{60E704CB-7707-EFF7-2B8F-92DAEF293284}"/>
          </ac:spMkLst>
        </pc:spChg>
        <pc:picChg chg="add mod">
          <ac:chgData name="Nolen, Beth" userId="S::bnolen@macs.vic.edu.au::3d4af3a2-889c-4f52-b09b-53c39fa694a7" providerId="AD" clId="Web-{5F393D79-466C-2FAA-4A92-E30E0AC89832}" dt="2025-10-08T01:39:08.658" v="220" actId="1076"/>
          <ac:picMkLst>
            <pc:docMk/>
            <pc:sldMk cId="3002533029" sldId="317"/>
            <ac:picMk id="5" creationId="{E5BEA59C-E2DA-FF08-836D-C682D96ABD61}"/>
          </ac:picMkLst>
        </pc:picChg>
      </pc:sldChg>
      <pc:sldChg chg="modSp new">
        <pc:chgData name="Nolen, Beth" userId="S::bnolen@macs.vic.edu.au::3d4af3a2-889c-4f52-b09b-53c39fa694a7" providerId="AD" clId="Web-{5F393D79-466C-2FAA-4A92-E30E0AC89832}" dt="2025-10-08T01:54:40.605" v="676" actId="20577"/>
        <pc:sldMkLst>
          <pc:docMk/>
          <pc:sldMk cId="2033488701" sldId="318"/>
        </pc:sldMkLst>
        <pc:spChg chg="mod">
          <ac:chgData name="Nolen, Beth" userId="S::bnolen@macs.vic.edu.au::3d4af3a2-889c-4f52-b09b-53c39fa694a7" providerId="AD" clId="Web-{5F393D79-466C-2FAA-4A92-E30E0AC89832}" dt="2025-10-08T01:48:19.732" v="292" actId="20577"/>
          <ac:spMkLst>
            <pc:docMk/>
            <pc:sldMk cId="2033488701" sldId="318"/>
            <ac:spMk id="2" creationId="{58EF93D3-134F-DEBD-57C4-A54B0F22F093}"/>
          </ac:spMkLst>
        </pc:spChg>
        <pc:spChg chg="mod">
          <ac:chgData name="Nolen, Beth" userId="S::bnolen@macs.vic.edu.au::3d4af3a2-889c-4f52-b09b-53c39fa694a7" providerId="AD" clId="Web-{5F393D79-466C-2FAA-4A92-E30E0AC89832}" dt="2025-10-08T01:54:40.605" v="676" actId="20577"/>
          <ac:spMkLst>
            <pc:docMk/>
            <pc:sldMk cId="2033488701" sldId="318"/>
            <ac:spMk id="3" creationId="{FD4FE570-03A3-573D-CE52-972CF557FA07}"/>
          </ac:spMkLst>
        </pc:spChg>
      </pc:sldChg>
      <pc:sldChg chg="addSp modSp new">
        <pc:chgData name="Nolen, Beth" userId="S::bnolen@macs.vic.edu.au::3d4af3a2-889c-4f52-b09b-53c39fa694a7" providerId="AD" clId="Web-{5F393D79-466C-2FAA-4A92-E30E0AC89832}" dt="2025-10-08T02:16:50.495" v="694" actId="1076"/>
        <pc:sldMkLst>
          <pc:docMk/>
          <pc:sldMk cId="3090225612" sldId="319"/>
        </pc:sldMkLst>
        <pc:spChg chg="add mod">
          <ac:chgData name="Nolen, Beth" userId="S::bnolen@macs.vic.edu.au::3d4af3a2-889c-4f52-b09b-53c39fa694a7" providerId="AD" clId="Web-{5F393D79-466C-2FAA-4A92-E30E0AC89832}" dt="2025-10-08T02:16:50.495" v="694" actId="1076"/>
          <ac:spMkLst>
            <pc:docMk/>
            <pc:sldMk cId="3090225612" sldId="319"/>
            <ac:spMk id="3" creationId="{02CF2287-8918-DD8D-5E6C-AF5C712B7BE3}"/>
          </ac:spMkLst>
        </pc:spChg>
        <pc:picChg chg="add mod">
          <ac:chgData name="Nolen, Beth" userId="S::bnolen@macs.vic.edu.au::3d4af3a2-889c-4f52-b09b-53c39fa694a7" providerId="AD" clId="Web-{5F393D79-466C-2FAA-4A92-E30E0AC89832}" dt="2025-10-08T02:14:15.822" v="678"/>
          <ac:picMkLst>
            <pc:docMk/>
            <pc:sldMk cId="3090225612" sldId="319"/>
            <ac:picMk id="2" creationId="{8684B5EC-4F1A-2D18-1995-C68189415B30}"/>
          </ac:picMkLst>
        </pc:picChg>
      </pc:sldChg>
      <pc:sldChg chg="modSp new">
        <pc:chgData name="Nolen, Beth" userId="S::bnolen@macs.vic.edu.au::3d4af3a2-889c-4f52-b09b-53c39fa694a7" providerId="AD" clId="Web-{5F393D79-466C-2FAA-4A92-E30E0AC89832}" dt="2025-10-08T02:27:11.047" v="747" actId="20577"/>
        <pc:sldMkLst>
          <pc:docMk/>
          <pc:sldMk cId="2527522276" sldId="320"/>
        </pc:sldMkLst>
        <pc:spChg chg="mod">
          <ac:chgData name="Nolen, Beth" userId="S::bnolen@macs.vic.edu.au::3d4af3a2-889c-4f52-b09b-53c39fa694a7" providerId="AD" clId="Web-{5F393D79-466C-2FAA-4A92-E30E0AC89832}" dt="2025-10-08T02:27:07" v="746" actId="20577"/>
          <ac:spMkLst>
            <pc:docMk/>
            <pc:sldMk cId="2527522276" sldId="320"/>
            <ac:spMk id="2" creationId="{344C30D5-140E-8288-4795-5C8FF5106136}"/>
          </ac:spMkLst>
        </pc:spChg>
        <pc:spChg chg="mod">
          <ac:chgData name="Nolen, Beth" userId="S::bnolen@macs.vic.edu.au::3d4af3a2-889c-4f52-b09b-53c39fa694a7" providerId="AD" clId="Web-{5F393D79-466C-2FAA-4A92-E30E0AC89832}" dt="2025-10-08T02:27:11.047" v="747" actId="20577"/>
          <ac:spMkLst>
            <pc:docMk/>
            <pc:sldMk cId="2527522276" sldId="320"/>
            <ac:spMk id="3" creationId="{452E607F-3379-3CB0-1F49-132FF76C878F}"/>
          </ac:spMkLst>
        </pc:spChg>
      </pc:sldChg>
    </pc:docChg>
  </pc:docChgLst>
  <pc:docChgLst>
    <pc:chgData name="Hoad, Kyle" userId="ac015533-4bb4-4eb2-bd46-6e65bb29c230" providerId="ADAL" clId="{12FE4391-958D-49E4-BAA6-99FDE658D8BC}"/>
    <pc:docChg chg="undo custSel addSld delSld modSld sldOrd">
      <pc:chgData name="Hoad, Kyle" userId="ac015533-4bb4-4eb2-bd46-6e65bb29c230" providerId="ADAL" clId="{12FE4391-958D-49E4-BAA6-99FDE658D8BC}" dt="2025-10-05T23:04:12.776" v="1083" actId="20577"/>
      <pc:docMkLst>
        <pc:docMk/>
      </pc:docMkLst>
      <pc:sldChg chg="addSp delSp modSp mod modNotesTx">
        <pc:chgData name="Hoad, Kyle" userId="ac015533-4bb4-4eb2-bd46-6e65bb29c230" providerId="ADAL" clId="{12FE4391-958D-49E4-BAA6-99FDE658D8BC}" dt="2025-10-01T22:58:14.327" v="56" actId="6549"/>
        <pc:sldMkLst>
          <pc:docMk/>
          <pc:sldMk cId="1659286017" sldId="287"/>
        </pc:sldMkLst>
        <pc:spChg chg="mod">
          <ac:chgData name="Hoad, Kyle" userId="ac015533-4bb4-4eb2-bd46-6e65bb29c230" providerId="ADAL" clId="{12FE4391-958D-49E4-BAA6-99FDE658D8BC}" dt="2025-10-01T22:53:55.700" v="34" actId="20577"/>
          <ac:spMkLst>
            <pc:docMk/>
            <pc:sldMk cId="1659286017" sldId="287"/>
            <ac:spMk id="3" creationId="{071CBB4F-29EB-EB33-86A6-852E208C95BB}"/>
          </ac:spMkLst>
        </pc:spChg>
      </pc:sldChg>
      <pc:sldChg chg="modSp mod modCm">
        <pc:chgData name="Hoad, Kyle" userId="ac015533-4bb4-4eb2-bd46-6e65bb29c230" providerId="ADAL" clId="{12FE4391-958D-49E4-BAA6-99FDE658D8BC}" dt="2025-10-05T23:04:12.776" v="1083" actId="20577"/>
        <pc:sldMkLst>
          <pc:docMk/>
          <pc:sldMk cId="118735477" sldId="288"/>
        </pc:sldMkLst>
        <pc:spChg chg="mod">
          <ac:chgData name="Hoad, Kyle" userId="ac015533-4bb4-4eb2-bd46-6e65bb29c230" providerId="ADAL" clId="{12FE4391-958D-49E4-BAA6-99FDE658D8BC}" dt="2025-10-05T23:04:12.776" v="1083" actId="20577"/>
          <ac:spMkLst>
            <pc:docMk/>
            <pc:sldMk cId="118735477" sldId="288"/>
            <ac:spMk id="3" creationId="{0466CBEE-9FEC-47DB-2D23-FB346BAA22FD}"/>
          </ac:spMkLst>
        </pc:spChg>
        <pc:extLst>
          <p:ext xmlns:p="http://schemas.openxmlformats.org/presentationml/2006/main" uri="{D6D511B9-2390-475A-947B-AFAB55BFBCF1}">
            <pc226:cmChg xmlns:pc226="http://schemas.microsoft.com/office/powerpoint/2022/06/main/command" chg="mod">
              <pc226:chgData name="Hoad, Kyle" userId="ac015533-4bb4-4eb2-bd46-6e65bb29c230" providerId="ADAL" clId="{12FE4391-958D-49E4-BAA6-99FDE658D8BC}" dt="2025-10-05T23:04:12.776" v="1083" actId="20577"/>
              <pc2:cmMkLst xmlns:pc2="http://schemas.microsoft.com/office/powerpoint/2019/9/main/command">
                <pc:docMk/>
                <pc:sldMk cId="118735477" sldId="288"/>
                <pc2:cmMk id="{F58C82B9-CDEB-44C5-99D3-59226D5AD828}"/>
              </pc2:cmMkLst>
            </pc226:cmChg>
          </p:ext>
        </pc:extLst>
      </pc:sldChg>
      <pc:sldChg chg="modSp mod">
        <pc:chgData name="Hoad, Kyle" userId="ac015533-4bb4-4eb2-bd46-6e65bb29c230" providerId="ADAL" clId="{12FE4391-958D-49E4-BAA6-99FDE658D8BC}" dt="2025-10-02T20:51:47.216" v="510" actId="20577"/>
        <pc:sldMkLst>
          <pc:docMk/>
          <pc:sldMk cId="3157259557" sldId="289"/>
        </pc:sldMkLst>
        <pc:spChg chg="mod">
          <ac:chgData name="Hoad, Kyle" userId="ac015533-4bb4-4eb2-bd46-6e65bb29c230" providerId="ADAL" clId="{12FE4391-958D-49E4-BAA6-99FDE658D8BC}" dt="2025-10-02T20:51:47.216" v="510" actId="20577"/>
          <ac:spMkLst>
            <pc:docMk/>
            <pc:sldMk cId="3157259557" sldId="289"/>
            <ac:spMk id="4" creationId="{2EB89CA6-CCB8-599C-4926-88C97AC5B732}"/>
          </ac:spMkLst>
        </pc:spChg>
      </pc:sldChg>
      <pc:sldChg chg="addSp modSp mod modNotesTx">
        <pc:chgData name="Hoad, Kyle" userId="ac015533-4bb4-4eb2-bd46-6e65bb29c230" providerId="ADAL" clId="{12FE4391-958D-49E4-BAA6-99FDE658D8BC}" dt="2025-10-01T22:59:55.307" v="150" actId="1076"/>
        <pc:sldMkLst>
          <pc:docMk/>
          <pc:sldMk cId="1101205361" sldId="298"/>
        </pc:sldMkLst>
        <pc:spChg chg="mod">
          <ac:chgData name="Hoad, Kyle" userId="ac015533-4bb4-4eb2-bd46-6e65bb29c230" providerId="ADAL" clId="{12FE4391-958D-49E4-BAA6-99FDE658D8BC}" dt="2025-10-01T22:59:41.287" v="144" actId="1076"/>
          <ac:spMkLst>
            <pc:docMk/>
            <pc:sldMk cId="1101205361" sldId="298"/>
            <ac:spMk id="3" creationId="{9539A8DB-5870-3C01-B28C-1964C50E2637}"/>
          </ac:spMkLst>
        </pc:spChg>
        <pc:spChg chg="add mod">
          <ac:chgData name="Hoad, Kyle" userId="ac015533-4bb4-4eb2-bd46-6e65bb29c230" providerId="ADAL" clId="{12FE4391-958D-49E4-BAA6-99FDE658D8BC}" dt="2025-10-01T22:59:53.443" v="149" actId="1076"/>
          <ac:spMkLst>
            <pc:docMk/>
            <pc:sldMk cId="1101205361" sldId="298"/>
            <ac:spMk id="5" creationId="{EFB73790-B364-5408-2E58-AA3905B56D40}"/>
          </ac:spMkLst>
        </pc:spChg>
        <pc:spChg chg="add mod">
          <ac:chgData name="Hoad, Kyle" userId="ac015533-4bb4-4eb2-bd46-6e65bb29c230" providerId="ADAL" clId="{12FE4391-958D-49E4-BAA6-99FDE658D8BC}" dt="2025-10-01T22:59:49.592" v="148" actId="1076"/>
          <ac:spMkLst>
            <pc:docMk/>
            <pc:sldMk cId="1101205361" sldId="298"/>
            <ac:spMk id="6" creationId="{44A5CD18-D0C8-2950-DA2D-0DB2014AB752}"/>
          </ac:spMkLst>
        </pc:spChg>
        <pc:spChg chg="add mod">
          <ac:chgData name="Hoad, Kyle" userId="ac015533-4bb4-4eb2-bd46-6e65bb29c230" providerId="ADAL" clId="{12FE4391-958D-49E4-BAA6-99FDE658D8BC}" dt="2025-10-01T22:59:55.307" v="150" actId="1076"/>
          <ac:spMkLst>
            <pc:docMk/>
            <pc:sldMk cId="1101205361" sldId="298"/>
            <ac:spMk id="7" creationId="{BF205DCC-9FC3-578F-F9C6-E75E7B6D2FC8}"/>
          </ac:spMkLst>
        </pc:spChg>
      </pc:sldChg>
      <pc:sldChg chg="ord">
        <pc:chgData name="Hoad, Kyle" userId="ac015533-4bb4-4eb2-bd46-6e65bb29c230" providerId="ADAL" clId="{12FE4391-958D-49E4-BAA6-99FDE658D8BC}" dt="2025-10-01T22:56:26.722" v="43"/>
        <pc:sldMkLst>
          <pc:docMk/>
          <pc:sldMk cId="177472669" sldId="299"/>
        </pc:sldMkLst>
      </pc:sldChg>
      <pc:sldChg chg="modSp mod">
        <pc:chgData name="Hoad, Kyle" userId="ac015533-4bb4-4eb2-bd46-6e65bb29c230" providerId="ADAL" clId="{12FE4391-958D-49E4-BAA6-99FDE658D8BC}" dt="2025-10-01T23:19:32.061" v="351" actId="20577"/>
        <pc:sldMkLst>
          <pc:docMk/>
          <pc:sldMk cId="840610373" sldId="303"/>
        </pc:sldMkLst>
        <pc:spChg chg="mod">
          <ac:chgData name="Hoad, Kyle" userId="ac015533-4bb4-4eb2-bd46-6e65bb29c230" providerId="ADAL" clId="{12FE4391-958D-49E4-BAA6-99FDE658D8BC}" dt="2025-10-01T23:19:32.061" v="351" actId="20577"/>
          <ac:spMkLst>
            <pc:docMk/>
            <pc:sldMk cId="840610373" sldId="303"/>
            <ac:spMk id="3" creationId="{8EA3BF7E-0270-F8CB-CBD5-4B8B1F032873}"/>
          </ac:spMkLst>
        </pc:spChg>
      </pc:sldChg>
      <pc:sldChg chg="modSp mod">
        <pc:chgData name="Hoad, Kyle" userId="ac015533-4bb4-4eb2-bd46-6e65bb29c230" providerId="ADAL" clId="{12FE4391-958D-49E4-BAA6-99FDE658D8BC}" dt="2025-10-01T23:36:36.108" v="447" actId="20577"/>
        <pc:sldMkLst>
          <pc:docMk/>
          <pc:sldMk cId="3476416782" sldId="304"/>
        </pc:sldMkLst>
        <pc:spChg chg="mod">
          <ac:chgData name="Hoad, Kyle" userId="ac015533-4bb4-4eb2-bd46-6e65bb29c230" providerId="ADAL" clId="{12FE4391-958D-49E4-BAA6-99FDE658D8BC}" dt="2025-10-01T23:36:36.108" v="447" actId="20577"/>
          <ac:spMkLst>
            <pc:docMk/>
            <pc:sldMk cId="3476416782" sldId="304"/>
            <ac:spMk id="3" creationId="{2E8828BB-0CC0-3E72-63BE-59859821F76F}"/>
          </ac:spMkLst>
        </pc:spChg>
      </pc:sldChg>
      <pc:sldChg chg="modSp mod">
        <pc:chgData name="Hoad, Kyle" userId="ac015533-4bb4-4eb2-bd46-6e65bb29c230" providerId="ADAL" clId="{12FE4391-958D-49E4-BAA6-99FDE658D8BC}" dt="2025-10-02T22:16:45.977" v="917" actId="20577"/>
        <pc:sldMkLst>
          <pc:docMk/>
          <pc:sldMk cId="3704451487" sldId="305"/>
        </pc:sldMkLst>
        <pc:spChg chg="mod">
          <ac:chgData name="Hoad, Kyle" userId="ac015533-4bb4-4eb2-bd46-6e65bb29c230" providerId="ADAL" clId="{12FE4391-958D-49E4-BAA6-99FDE658D8BC}" dt="2025-10-02T22:16:45.977" v="917" actId="20577"/>
          <ac:spMkLst>
            <pc:docMk/>
            <pc:sldMk cId="3704451487" sldId="305"/>
            <ac:spMk id="3" creationId="{968C53BC-1F51-A59C-B2E7-F95661713111}"/>
          </ac:spMkLst>
        </pc:spChg>
      </pc:sldChg>
      <pc:sldChg chg="modSp mod ord">
        <pc:chgData name="Hoad, Kyle" userId="ac015533-4bb4-4eb2-bd46-6e65bb29c230" providerId="ADAL" clId="{12FE4391-958D-49E4-BAA6-99FDE658D8BC}" dt="2025-10-01T23:03:59.414" v="285"/>
        <pc:sldMkLst>
          <pc:docMk/>
          <pc:sldMk cId="918627712" sldId="306"/>
        </pc:sldMkLst>
        <pc:spChg chg="mod">
          <ac:chgData name="Hoad, Kyle" userId="ac015533-4bb4-4eb2-bd46-6e65bb29c230" providerId="ADAL" clId="{12FE4391-958D-49E4-BAA6-99FDE658D8BC}" dt="2025-10-01T22:54:34.625" v="41" actId="20577"/>
          <ac:spMkLst>
            <pc:docMk/>
            <pc:sldMk cId="918627712" sldId="306"/>
            <ac:spMk id="2" creationId="{E9097151-5E06-D6DC-DC1B-E1F24B6F9BFC}"/>
          </ac:spMkLst>
        </pc:spChg>
      </pc:sldChg>
      <pc:sldChg chg="addSp delSp modSp new mod ord">
        <pc:chgData name="Hoad, Kyle" userId="ac015533-4bb4-4eb2-bd46-6e65bb29c230" providerId="ADAL" clId="{12FE4391-958D-49E4-BAA6-99FDE658D8BC}" dt="2025-10-01T23:02:38.995" v="237" actId="1076"/>
        <pc:sldMkLst>
          <pc:docMk/>
          <pc:sldMk cId="2941422586" sldId="308"/>
        </pc:sldMkLst>
        <pc:spChg chg="mod">
          <ac:chgData name="Hoad, Kyle" userId="ac015533-4bb4-4eb2-bd46-6e65bb29c230" providerId="ADAL" clId="{12FE4391-958D-49E4-BAA6-99FDE658D8BC}" dt="2025-10-01T23:02:01.653" v="232" actId="20577"/>
          <ac:spMkLst>
            <pc:docMk/>
            <pc:sldMk cId="2941422586" sldId="308"/>
            <ac:spMk id="2" creationId="{EF096471-CB4A-0690-5E75-0D23AAAA9748}"/>
          </ac:spMkLst>
        </pc:spChg>
        <pc:picChg chg="add mod">
          <ac:chgData name="Hoad, Kyle" userId="ac015533-4bb4-4eb2-bd46-6e65bb29c230" providerId="ADAL" clId="{12FE4391-958D-49E4-BAA6-99FDE658D8BC}" dt="2025-10-01T23:02:38.995" v="237" actId="1076"/>
          <ac:picMkLst>
            <pc:docMk/>
            <pc:sldMk cId="2941422586" sldId="308"/>
            <ac:picMk id="3074" creationId="{B8BB9F79-3578-F9B0-A2A3-DF7B969AF569}"/>
          </ac:picMkLst>
        </pc:picChg>
      </pc:sldChg>
      <pc:sldChg chg="modSp new mod ord">
        <pc:chgData name="Hoad, Kyle" userId="ac015533-4bb4-4eb2-bd46-6e65bb29c230" providerId="ADAL" clId="{12FE4391-958D-49E4-BAA6-99FDE658D8BC}" dt="2025-10-02T00:31:02.205" v="457" actId="27636"/>
        <pc:sldMkLst>
          <pc:docMk/>
          <pc:sldMk cId="3800267211" sldId="309"/>
        </pc:sldMkLst>
        <pc:spChg chg="mod">
          <ac:chgData name="Hoad, Kyle" userId="ac015533-4bb4-4eb2-bd46-6e65bb29c230" providerId="ADAL" clId="{12FE4391-958D-49E4-BAA6-99FDE658D8BC}" dt="2025-10-01T23:03:22.471" v="275" actId="20577"/>
          <ac:spMkLst>
            <pc:docMk/>
            <pc:sldMk cId="3800267211" sldId="309"/>
            <ac:spMk id="2" creationId="{18F3CE8B-1667-24D6-CCDD-93F702D5AF18}"/>
          </ac:spMkLst>
        </pc:spChg>
        <pc:spChg chg="mod">
          <ac:chgData name="Hoad, Kyle" userId="ac015533-4bb4-4eb2-bd46-6e65bb29c230" providerId="ADAL" clId="{12FE4391-958D-49E4-BAA6-99FDE658D8BC}" dt="2025-10-02T00:31:02.205" v="457" actId="27636"/>
          <ac:spMkLst>
            <pc:docMk/>
            <pc:sldMk cId="3800267211" sldId="309"/>
            <ac:spMk id="3" creationId="{9ECF7C93-6C26-0ABD-94A4-5A4779694FDF}"/>
          </ac:spMkLst>
        </pc:spChg>
      </pc:sldChg>
      <pc:sldChg chg="modSp new mod">
        <pc:chgData name="Hoad, Kyle" userId="ac015533-4bb4-4eb2-bd46-6e65bb29c230" providerId="ADAL" clId="{12FE4391-958D-49E4-BAA6-99FDE658D8BC}" dt="2025-10-01T23:08:23.466" v="307" actId="20577"/>
        <pc:sldMkLst>
          <pc:docMk/>
          <pc:sldMk cId="1214418268" sldId="310"/>
        </pc:sldMkLst>
        <pc:spChg chg="mod">
          <ac:chgData name="Hoad, Kyle" userId="ac015533-4bb4-4eb2-bd46-6e65bb29c230" providerId="ADAL" clId="{12FE4391-958D-49E4-BAA6-99FDE658D8BC}" dt="2025-10-01T23:08:23.466" v="307" actId="20577"/>
          <ac:spMkLst>
            <pc:docMk/>
            <pc:sldMk cId="1214418268" sldId="310"/>
            <ac:spMk id="2" creationId="{AB092E9B-65F5-5F43-9655-0FA815B80EE1}"/>
          </ac:spMkLst>
        </pc:spChg>
      </pc:sldChg>
      <pc:sldChg chg="addSp modSp add mod">
        <pc:chgData name="Hoad, Kyle" userId="ac015533-4bb4-4eb2-bd46-6e65bb29c230" providerId="ADAL" clId="{12FE4391-958D-49E4-BAA6-99FDE658D8BC}" dt="2025-10-01T23:17:12.251" v="331" actId="1076"/>
        <pc:sldMkLst>
          <pc:docMk/>
          <pc:sldMk cId="2120280292" sldId="311"/>
        </pc:sldMkLst>
        <pc:spChg chg="mod">
          <ac:chgData name="Hoad, Kyle" userId="ac015533-4bb4-4eb2-bd46-6e65bb29c230" providerId="ADAL" clId="{12FE4391-958D-49E4-BAA6-99FDE658D8BC}" dt="2025-10-01T23:10:38.557" v="329" actId="20577"/>
          <ac:spMkLst>
            <pc:docMk/>
            <pc:sldMk cId="2120280292" sldId="311"/>
            <ac:spMk id="3" creationId="{C11D3CAC-D1E9-CDA8-A73E-67C1C982161D}"/>
          </ac:spMkLst>
        </pc:spChg>
        <pc:picChg chg="add mod">
          <ac:chgData name="Hoad, Kyle" userId="ac015533-4bb4-4eb2-bd46-6e65bb29c230" providerId="ADAL" clId="{12FE4391-958D-49E4-BAA6-99FDE658D8BC}" dt="2025-10-01T23:17:12.251" v="331" actId="1076"/>
          <ac:picMkLst>
            <pc:docMk/>
            <pc:sldMk cId="2120280292" sldId="311"/>
            <ac:picMk id="6" creationId="{AFF901D3-D580-A373-6CB1-A2FC55AE258E}"/>
          </ac:picMkLst>
        </pc:picChg>
      </pc:sldChg>
      <pc:sldChg chg="add">
        <pc:chgData name="Hoad, Kyle" userId="ac015533-4bb4-4eb2-bd46-6e65bb29c230" providerId="ADAL" clId="{12FE4391-958D-49E4-BAA6-99FDE658D8BC}" dt="2025-10-02T00:46:22.388" v="463"/>
        <pc:sldMkLst>
          <pc:docMk/>
          <pc:sldMk cId="2382222369" sldId="312"/>
        </pc:sldMkLst>
      </pc:sldChg>
      <pc:sldChg chg="addSp delSp modSp add mod">
        <pc:chgData name="Hoad, Kyle" userId="ac015533-4bb4-4eb2-bd46-6e65bb29c230" providerId="ADAL" clId="{12FE4391-958D-49E4-BAA6-99FDE658D8BC}" dt="2025-10-02T22:44:47.897" v="1062" actId="20577"/>
        <pc:sldMkLst>
          <pc:docMk/>
          <pc:sldMk cId="3656614852" sldId="313"/>
        </pc:sldMkLst>
        <pc:spChg chg="mod">
          <ac:chgData name="Hoad, Kyle" userId="ac015533-4bb4-4eb2-bd46-6e65bb29c230" providerId="ADAL" clId="{12FE4391-958D-49E4-BAA6-99FDE658D8BC}" dt="2025-10-02T21:49:07.786" v="516" actId="20577"/>
          <ac:spMkLst>
            <pc:docMk/>
            <pc:sldMk cId="3656614852" sldId="313"/>
            <ac:spMk id="2" creationId="{01C4F89B-BCC6-888C-A84B-5A608ED639AA}"/>
          </ac:spMkLst>
        </pc:spChg>
        <pc:spChg chg="mod">
          <ac:chgData name="Hoad, Kyle" userId="ac015533-4bb4-4eb2-bd46-6e65bb29c230" providerId="ADAL" clId="{12FE4391-958D-49E4-BAA6-99FDE658D8BC}" dt="2025-10-02T22:44:47.897" v="1062" actId="20577"/>
          <ac:spMkLst>
            <pc:docMk/>
            <pc:sldMk cId="3656614852" sldId="313"/>
            <ac:spMk id="3" creationId="{A06CB8D1-E960-CF05-91F0-E0496CAE94FF}"/>
          </ac:spMkLst>
        </pc:spChg>
      </pc:sldChg>
      <pc:sldMasterChg chg="delSldLayout">
        <pc:chgData name="Hoad, Kyle" userId="ac015533-4bb4-4eb2-bd46-6e65bb29c230" providerId="ADAL" clId="{12FE4391-958D-49E4-BAA6-99FDE658D8BC}" dt="2025-10-02T00:46:24.324" v="464" actId="47"/>
        <pc:sldMasterMkLst>
          <pc:docMk/>
          <pc:sldMasterMk cId="3436827024" sldId="2147483648"/>
        </pc:sldMasterMkLst>
      </pc:sldMasterChg>
    </pc:docChg>
  </pc:docChgLst>
  <pc:docChgLst>
    <pc:chgData name="Engebretson, Kathleen" userId="S::kengebretson@macs.vic.edu.au::b1f78b83-8fb7-4603-8afc-2d4845cca51c" providerId="AD" clId="Web-{4F2C574A-62E1-EF30-F6DC-0BDE9D6FFDF6}"/>
    <pc:docChg chg="modSld">
      <pc:chgData name="Engebretson, Kathleen" userId="S::kengebretson@macs.vic.edu.au::b1f78b83-8fb7-4603-8afc-2d4845cca51c" providerId="AD" clId="Web-{4F2C574A-62E1-EF30-F6DC-0BDE9D6FFDF6}" dt="2025-09-30T04:50:24.040" v="15" actId="20577"/>
      <pc:docMkLst>
        <pc:docMk/>
      </pc:docMkLst>
      <pc:sldChg chg="modSp">
        <pc:chgData name="Engebretson, Kathleen" userId="S::kengebretson@macs.vic.edu.au::b1f78b83-8fb7-4603-8afc-2d4845cca51c" providerId="AD" clId="Web-{4F2C574A-62E1-EF30-F6DC-0BDE9D6FFDF6}" dt="2025-09-30T04:49:20.132" v="14" actId="20577"/>
        <pc:sldMkLst>
          <pc:docMk/>
          <pc:sldMk cId="1101205361" sldId="298"/>
        </pc:sldMkLst>
        <pc:spChg chg="mod">
          <ac:chgData name="Engebretson, Kathleen" userId="S::kengebretson@macs.vic.edu.au::b1f78b83-8fb7-4603-8afc-2d4845cca51c" providerId="AD" clId="Web-{4F2C574A-62E1-EF30-F6DC-0BDE9D6FFDF6}" dt="2025-09-30T04:49:20.132" v="14" actId="20577"/>
          <ac:spMkLst>
            <pc:docMk/>
            <pc:sldMk cId="1101205361" sldId="298"/>
            <ac:spMk id="3" creationId="{9539A8DB-5870-3C01-B28C-1964C50E2637}"/>
          </ac:spMkLst>
        </pc:spChg>
      </pc:sldChg>
      <pc:sldChg chg="modSp">
        <pc:chgData name="Engebretson, Kathleen" userId="S::kengebretson@macs.vic.edu.au::b1f78b83-8fb7-4603-8afc-2d4845cca51c" providerId="AD" clId="Web-{4F2C574A-62E1-EF30-F6DC-0BDE9D6FFDF6}" dt="2025-09-30T04:50:24.040" v="15" actId="20577"/>
        <pc:sldMkLst>
          <pc:docMk/>
          <pc:sldMk cId="126288651" sldId="307"/>
        </pc:sldMkLst>
        <pc:spChg chg="mod">
          <ac:chgData name="Engebretson, Kathleen" userId="S::kengebretson@macs.vic.edu.au::b1f78b83-8fb7-4603-8afc-2d4845cca51c" providerId="AD" clId="Web-{4F2C574A-62E1-EF30-F6DC-0BDE9D6FFDF6}" dt="2025-09-30T04:50:24.040" v="15" actId="20577"/>
          <ac:spMkLst>
            <pc:docMk/>
            <pc:sldMk cId="126288651" sldId="307"/>
            <ac:spMk id="4" creationId="{8D97D3F5-C39F-A351-2B7B-060218EDF810}"/>
          </ac:spMkLst>
        </pc:spChg>
      </pc:sldChg>
    </pc:docChg>
  </pc:docChgLst>
  <pc:docChgLst>
    <pc:chgData name="Hoad, Kyle" userId="ac015533-4bb4-4eb2-bd46-6e65bb29c230" providerId="ADAL" clId="{9928ADE8-CFD3-41B2-A07A-D2CA9C5B587C}"/>
    <pc:docChg chg="undo custSel modSld">
      <pc:chgData name="Hoad, Kyle" userId="ac015533-4bb4-4eb2-bd46-6e65bb29c230" providerId="ADAL" clId="{9928ADE8-CFD3-41B2-A07A-D2CA9C5B587C}" dt="2025-10-15T23:00:30.287" v="21" actId="6549"/>
      <pc:docMkLst>
        <pc:docMk/>
      </pc:docMkLst>
      <pc:sldChg chg="modNotesTx">
        <pc:chgData name="Hoad, Kyle" userId="ac015533-4bb4-4eb2-bd46-6e65bb29c230" providerId="ADAL" clId="{9928ADE8-CFD3-41B2-A07A-D2CA9C5B587C}" dt="2025-10-15T23:00:30.287" v="21" actId="6549"/>
        <pc:sldMkLst>
          <pc:docMk/>
          <pc:sldMk cId="3476416782" sldId="304"/>
        </pc:sldMkLst>
      </pc:sldChg>
    </pc:docChg>
  </pc:docChgLst>
  <pc:docChgLst>
    <pc:chgData name="O’Brien, James" userId="S::jamobrien@macs.vic.edu.au::21c6514a-c268-4cf5-a14e-e384ee0a4a31" providerId="AD" clId="Web-{9A041A0D-1FB3-BE19-1672-D22162568A61}"/>
    <pc:docChg chg="modSld">
      <pc:chgData name="O’Brien, James" userId="S::jamobrien@macs.vic.edu.au::21c6514a-c268-4cf5-a14e-e384ee0a4a31" providerId="AD" clId="Web-{9A041A0D-1FB3-BE19-1672-D22162568A61}" dt="2025-10-02T00:14:35.923" v="2"/>
      <pc:docMkLst>
        <pc:docMk/>
      </pc:docMkLst>
      <pc:sldChg chg="modSp">
        <pc:chgData name="O’Brien, James" userId="S::jamobrien@macs.vic.edu.au::21c6514a-c268-4cf5-a14e-e384ee0a4a31" providerId="AD" clId="Web-{9A041A0D-1FB3-BE19-1672-D22162568A61}" dt="2025-10-02T00:14:35.923" v="2"/>
        <pc:sldMkLst>
          <pc:docMk/>
          <pc:sldMk cId="918627712" sldId="306"/>
        </pc:sldMkLst>
        <pc:spChg chg="mod">
          <ac:chgData name="O’Brien, James" userId="S::jamobrien@macs.vic.edu.au::21c6514a-c268-4cf5-a14e-e384ee0a4a31" providerId="AD" clId="Web-{9A041A0D-1FB3-BE19-1672-D22162568A61}" dt="2025-10-01T23:41:08.238" v="0" actId="20577"/>
          <ac:spMkLst>
            <pc:docMk/>
            <pc:sldMk cId="918627712" sldId="306"/>
            <ac:spMk id="6" creationId="{12F76659-32B0-6BB2-1ADA-5DCF0B8C2971}"/>
          </ac:spMkLst>
        </pc:spChg>
        <pc:picChg chg="mod">
          <ac:chgData name="O’Brien, James" userId="S::jamobrien@macs.vic.edu.au::21c6514a-c268-4cf5-a14e-e384ee0a4a31" providerId="AD" clId="Web-{9A041A0D-1FB3-BE19-1672-D22162568A61}" dt="2025-10-02T00:14:35.923" v="2"/>
          <ac:picMkLst>
            <pc:docMk/>
            <pc:sldMk cId="918627712" sldId="306"/>
            <ac:picMk id="9" creationId="{16DEE691-A461-992D-030E-C5477BBF1C7E}"/>
          </ac:picMkLst>
        </pc:picChg>
      </pc:sldChg>
      <pc:sldChg chg="modSp">
        <pc:chgData name="O’Brien, James" userId="S::jamobrien@macs.vic.edu.au::21c6514a-c268-4cf5-a14e-e384ee0a4a31" providerId="AD" clId="Web-{9A041A0D-1FB3-BE19-1672-D22162568A61}" dt="2025-10-02T00:11:43.079" v="1"/>
        <pc:sldMkLst>
          <pc:docMk/>
          <pc:sldMk cId="2941422586" sldId="308"/>
        </pc:sldMkLst>
        <pc:picChg chg="mod">
          <ac:chgData name="O’Brien, James" userId="S::jamobrien@macs.vic.edu.au::21c6514a-c268-4cf5-a14e-e384ee0a4a31" providerId="AD" clId="Web-{9A041A0D-1FB3-BE19-1672-D22162568A61}" dt="2025-10-02T00:11:43.079" v="1"/>
          <ac:picMkLst>
            <pc:docMk/>
            <pc:sldMk cId="2941422586" sldId="308"/>
            <ac:picMk id="3074" creationId="{B8BB9F79-3578-F9B0-A2A3-DF7B969AF5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406F1D36-AA83-EF48-A469-ED1C45FFB9A8}" type="datetimeFigureOut">
              <a:rPr lang="en-US" smtClean="0"/>
              <a:t>10/16/2025</a:t>
            </a:fld>
            <a:endParaRPr lang="en-US"/>
          </a:p>
        </p:txBody>
      </p:sp>
      <p:sp>
        <p:nvSpPr>
          <p:cNvPr id="4" name="Footer Placeholder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CCE34028-C466-8742-BD4E-83B373B923F9}" type="slidenum">
              <a:rPr lang="en-US" smtClean="0"/>
              <a:t>‹#›</a:t>
            </a:fld>
            <a:endParaRPr lang="en-US"/>
          </a:p>
        </p:txBody>
      </p:sp>
    </p:spTree>
    <p:extLst>
      <p:ext uri="{BB962C8B-B14F-4D97-AF65-F5344CB8AC3E}">
        <p14:creationId xmlns:p14="http://schemas.microsoft.com/office/powerpoint/2010/main" val="4108479920"/>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072"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A62566FD-8172-0040-9926-F117B449028F}" type="datetimeFigureOut">
              <a:rPr lang="en-US" smtClean="0"/>
              <a:t>10/16/2025</a:t>
            </a:fld>
            <a:endParaRPr lang="en-US"/>
          </a:p>
        </p:txBody>
      </p:sp>
      <p:sp>
        <p:nvSpPr>
          <p:cNvPr id="4" name="Slide Image Placeholder 3"/>
          <p:cNvSpPr>
            <a:spLocks noGrp="1" noRot="1" noChangeAspect="1"/>
          </p:cNvSpPr>
          <p:nvPr>
            <p:ph type="sldImg" idx="2"/>
          </p:nvPr>
        </p:nvSpPr>
        <p:spPr>
          <a:xfrm>
            <a:off x="84138" y="731838"/>
            <a:ext cx="6500812"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0B5B6F5E-1E32-DF48-8E15-5055C78C7EC5}" type="slidenum">
              <a:rPr lang="en-US" smtClean="0"/>
              <a:t>‹#›</a:t>
            </a:fld>
            <a:endParaRPr lang="en-US"/>
          </a:p>
        </p:txBody>
      </p:sp>
    </p:spTree>
    <p:extLst>
      <p:ext uri="{BB962C8B-B14F-4D97-AF65-F5344CB8AC3E}">
        <p14:creationId xmlns:p14="http://schemas.microsoft.com/office/powerpoint/2010/main" val="40726466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a:t>
            </a:fld>
            <a:endParaRPr lang="en-US"/>
          </a:p>
        </p:txBody>
      </p:sp>
    </p:spTree>
    <p:extLst>
      <p:ext uri="{BB962C8B-B14F-4D97-AF65-F5344CB8AC3E}">
        <p14:creationId xmlns:p14="http://schemas.microsoft.com/office/powerpoint/2010/main" val="302066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10</a:t>
            </a:fld>
            <a:endParaRPr lang="en-US"/>
          </a:p>
        </p:txBody>
      </p:sp>
    </p:spTree>
    <p:extLst>
      <p:ext uri="{BB962C8B-B14F-4D97-AF65-F5344CB8AC3E}">
        <p14:creationId xmlns:p14="http://schemas.microsoft.com/office/powerpoint/2010/main" val="371384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AU"/>
              <a:t>Knowledge rich</a:t>
            </a:r>
            <a:r>
              <a:rPr lang="en-AU" i="1"/>
              <a:t>.</a:t>
            </a:r>
            <a:r>
              <a:rPr lang="en-AU"/>
              <a:t> </a:t>
            </a:r>
          </a:p>
          <a:p>
            <a:pPr marL="342900" lvl="0" indent="-342900">
              <a:buFont typeface="+mj-lt"/>
              <a:buAutoNum type="arabicPeriod"/>
            </a:pPr>
            <a:r>
              <a:rPr lang="en-AU"/>
              <a:t>Knowledge is sequenced and mapped deliberately and coherently. </a:t>
            </a:r>
          </a:p>
          <a:p>
            <a:pPr marL="342900" lvl="0" indent="-342900">
              <a:buFont typeface="+mj-lt"/>
              <a:buAutoNum type="arabicPeriod"/>
            </a:pPr>
            <a:r>
              <a:rPr lang="en-AU"/>
              <a:t>Teachers are </a:t>
            </a:r>
            <a:r>
              <a:rPr lang="en-AU" b="1"/>
              <a:t>ambitious</a:t>
            </a:r>
            <a:r>
              <a:rPr lang="en-AU"/>
              <a:t> for students in the knowledge they select </a:t>
            </a:r>
          </a:p>
          <a:p>
            <a:pPr marL="342900" lvl="0" indent="-342900">
              <a:buFont typeface="+mj-lt"/>
              <a:buAutoNum type="arabicPeriod"/>
            </a:pPr>
            <a:r>
              <a:rPr lang="en-AU"/>
              <a:t>There is an emphasis on </a:t>
            </a:r>
            <a:r>
              <a:rPr lang="en-AU" b="1"/>
              <a:t>learning progressions</a:t>
            </a:r>
            <a:r>
              <a:rPr lang="en-AU"/>
              <a:t> (sequenced learning) and clearly defined learning outcomes </a:t>
            </a:r>
          </a:p>
          <a:p>
            <a:pPr marL="342900" lvl="0" indent="-342900">
              <a:buFont typeface="+mj-lt"/>
              <a:buAutoNum type="arabicPeriod"/>
            </a:pPr>
            <a:r>
              <a:rPr lang="en-AU"/>
              <a:t>Content and skills build sequentially   </a:t>
            </a:r>
          </a:p>
          <a:p>
            <a:pPr marL="342900" lvl="0" indent="-342900">
              <a:buFont typeface="+mj-lt"/>
              <a:buAutoNum type="arabicPeriod"/>
            </a:pPr>
            <a:r>
              <a:rPr lang="en-AU"/>
              <a:t>There is vertical alignment across a year level and horizontal alignment from year level to year level. </a:t>
            </a:r>
          </a:p>
          <a:p>
            <a:pPr marL="342900" lvl="0" indent="-342900">
              <a:buFont typeface="+mj-lt"/>
              <a:buAutoNum type="arabicPeriod"/>
            </a:pPr>
            <a:r>
              <a:rPr lang="en-AU"/>
              <a:t>Formative and summative assessments reflect cognitive outcomes</a:t>
            </a:r>
          </a:p>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11</a:t>
            </a:fld>
            <a:endParaRPr lang="en-US"/>
          </a:p>
        </p:txBody>
      </p:sp>
    </p:spTree>
    <p:extLst>
      <p:ext uri="{BB962C8B-B14F-4D97-AF65-F5344CB8AC3E}">
        <p14:creationId xmlns:p14="http://schemas.microsoft.com/office/powerpoint/2010/main" val="106602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1F2DB-9022-638B-0A56-4F20AB87C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2D57D-BDBE-372E-7204-61483829E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A75E6-E4D0-7C03-5F1B-EF65552355F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5A7CE8F-3EF8-F269-2957-668AADBEB144}"/>
              </a:ext>
            </a:extLst>
          </p:cNvPr>
          <p:cNvSpPr>
            <a:spLocks noGrp="1"/>
          </p:cNvSpPr>
          <p:nvPr>
            <p:ph type="sldNum" sz="quarter" idx="5"/>
          </p:nvPr>
        </p:nvSpPr>
        <p:spPr/>
        <p:txBody>
          <a:bodyPr/>
          <a:lstStyle/>
          <a:p>
            <a:fld id="{0B5B6F5E-1E32-DF48-8E15-5055C78C7EC5}" type="slidenum">
              <a:rPr lang="en-US" smtClean="0"/>
              <a:t>12</a:t>
            </a:fld>
            <a:endParaRPr lang="en-US"/>
          </a:p>
        </p:txBody>
      </p:sp>
    </p:spTree>
    <p:extLst>
      <p:ext uri="{BB962C8B-B14F-4D97-AF65-F5344CB8AC3E}">
        <p14:creationId xmlns:p14="http://schemas.microsoft.com/office/powerpoint/2010/main" val="198885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Units of work written on the assumption that there </a:t>
            </a:r>
            <a:r>
              <a:rPr lang="en-AU"/>
              <a:t>is significant classroom </a:t>
            </a:r>
            <a:r>
              <a:rPr lang="en-AU" dirty="0"/>
              <a:t>religious education instructional hours per week</a:t>
            </a:r>
          </a:p>
          <a:p>
            <a:r>
              <a:rPr lang="en-AU" dirty="0"/>
              <a:t>The units of work are written with as much guidance as possible for teachers who need the most support, and with flexibility where appropriate for expert teachers to adapt as needed.</a:t>
            </a:r>
          </a:p>
          <a:p>
            <a:r>
              <a:rPr lang="en-AU" dirty="0"/>
              <a:t>35 developed units include units that have been drafted, or been to the reference group, or trialled in schools etc</a:t>
            </a:r>
          </a:p>
        </p:txBody>
      </p:sp>
      <p:sp>
        <p:nvSpPr>
          <p:cNvPr id="4" name="Slide Number Placeholder 3"/>
          <p:cNvSpPr>
            <a:spLocks noGrp="1"/>
          </p:cNvSpPr>
          <p:nvPr>
            <p:ph type="sldNum" sz="quarter" idx="5"/>
          </p:nvPr>
        </p:nvSpPr>
        <p:spPr/>
        <p:txBody>
          <a:bodyPr/>
          <a:lstStyle/>
          <a:p>
            <a:fld id="{0B5B6F5E-1E32-DF48-8E15-5055C78C7EC5}" type="slidenum">
              <a:rPr lang="en-US" smtClean="0"/>
              <a:t>13</a:t>
            </a:fld>
            <a:endParaRPr lang="en-US"/>
          </a:p>
        </p:txBody>
      </p:sp>
    </p:spTree>
    <p:extLst>
      <p:ext uri="{BB962C8B-B14F-4D97-AF65-F5344CB8AC3E}">
        <p14:creationId xmlns:p14="http://schemas.microsoft.com/office/powerpoint/2010/main" val="188558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14</a:t>
            </a:fld>
            <a:endParaRPr lang="en-US"/>
          </a:p>
        </p:txBody>
      </p:sp>
    </p:spTree>
    <p:extLst>
      <p:ext uri="{BB962C8B-B14F-4D97-AF65-F5344CB8AC3E}">
        <p14:creationId xmlns:p14="http://schemas.microsoft.com/office/powerpoint/2010/main" val="428123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Primary School:</a:t>
            </a:r>
          </a:p>
          <a:p>
            <a:pPr marL="171450" indent="-171450">
              <a:buFontTx/>
              <a:buChar char="-"/>
            </a:pPr>
            <a:r>
              <a:rPr lang="en-AU"/>
              <a:t>Units of work follow as closely as possible the liturgical year.</a:t>
            </a:r>
          </a:p>
          <a:p>
            <a:pPr marL="171450" indent="-171450">
              <a:buFontTx/>
              <a:buChar char="-"/>
            </a:pPr>
            <a:r>
              <a:rPr lang="en-AU"/>
              <a:t>Each year, ideas unfold and develop on each other.</a:t>
            </a:r>
          </a:p>
          <a:p>
            <a:pPr marL="628650" lvl="1" indent="-171450">
              <a:buFontTx/>
              <a:buChar char="-"/>
            </a:pPr>
            <a:r>
              <a:rPr lang="en-AU"/>
              <a:t>Lent in Foundation to Year 6 develops each year, beginning with basic ideas of Lent, up to Year 6 looking at giving to Caritas etc for human development</a:t>
            </a:r>
          </a:p>
          <a:p>
            <a:pPr marL="171450" lvl="0" indent="-171450">
              <a:buFontTx/>
              <a:buChar char="-"/>
            </a:pPr>
            <a:r>
              <a:rPr lang="en-AU"/>
              <a:t>Focus on the sacraments in Year 3; beginning the cycle of sacramental introduction</a:t>
            </a:r>
          </a:p>
          <a:p>
            <a:pPr marL="171450" lvl="0" indent="-171450">
              <a:buFontTx/>
              <a:buChar char="-"/>
            </a:pPr>
            <a:r>
              <a:rPr lang="en-AU"/>
              <a:t>Developmentally appropriate teaching strategies, including sensory based approaches, such as scriptural storytelling with figures, specifically taught prayers of the Church, etc.</a:t>
            </a:r>
          </a:p>
          <a:p>
            <a:pPr marL="171450" lvl="0" indent="-171450">
              <a:buFontTx/>
              <a:buChar char="-"/>
            </a:pPr>
            <a:endParaRPr lang="en-AU"/>
          </a:p>
          <a:p>
            <a:pPr marL="0" lvl="0" indent="0">
              <a:buFontTx/>
              <a:buNone/>
            </a:pPr>
            <a:r>
              <a:rPr lang="en-AU"/>
              <a:t>Secondary School</a:t>
            </a:r>
          </a:p>
          <a:p>
            <a:pPr marL="171450" lvl="0" indent="-171450">
              <a:buFontTx/>
              <a:buChar char="-"/>
            </a:pPr>
            <a:r>
              <a:rPr lang="en-AU"/>
              <a:t>Developing story of salvation history</a:t>
            </a:r>
          </a:p>
          <a:p>
            <a:pPr marL="171450" lvl="0" indent="-171450">
              <a:buFontTx/>
              <a:buChar char="-"/>
            </a:pPr>
            <a:r>
              <a:rPr lang="en-AU"/>
              <a:t>Year 7 and the unfolding covenant fulfilled in Jesus Christ</a:t>
            </a:r>
          </a:p>
          <a:p>
            <a:pPr marL="171450" lvl="0" indent="-171450">
              <a:buFontTx/>
              <a:buChar char="-"/>
            </a:pPr>
            <a:r>
              <a:rPr lang="en-AU"/>
              <a:t>Year 8 developing understanding of Jesus Christ and the beginning of the Church</a:t>
            </a:r>
          </a:p>
          <a:p>
            <a:pPr marL="171450" lvl="0" indent="-171450">
              <a:buFontTx/>
              <a:buChar char="-"/>
            </a:pPr>
            <a:r>
              <a:rPr lang="en-AU"/>
              <a:t>Year 9 and sacraments as helping us fulfil a life in Christ</a:t>
            </a:r>
          </a:p>
          <a:p>
            <a:pPr marL="171450" lvl="0" indent="-171450">
              <a:buFontTx/>
              <a:buChar char="-"/>
            </a:pPr>
            <a:r>
              <a:rPr lang="en-AU"/>
              <a:t>Year 10 and the moral life that follows belief in Christ</a:t>
            </a:r>
          </a:p>
          <a:p>
            <a:pPr marL="171450" lvl="0" indent="-171450">
              <a:buFontTx/>
              <a:buChar char="-"/>
            </a:pPr>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15</a:t>
            </a:fld>
            <a:endParaRPr lang="en-US"/>
          </a:p>
        </p:txBody>
      </p:sp>
    </p:spTree>
    <p:extLst>
      <p:ext uri="{BB962C8B-B14F-4D97-AF65-F5344CB8AC3E}">
        <p14:creationId xmlns:p14="http://schemas.microsoft.com/office/powerpoint/2010/main" val="1503950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29FD3-5CA9-2464-7B6A-9613C9334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B0447-B7F0-43AF-2FA2-70831BE3CF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A6B86-F7EE-14FC-7CB9-D31E0BA0CB84}"/>
              </a:ext>
            </a:extLst>
          </p:cNvPr>
          <p:cNvSpPr>
            <a:spLocks noGrp="1"/>
          </p:cNvSpPr>
          <p:nvPr>
            <p:ph type="body" idx="1"/>
          </p:nvPr>
        </p:nvSpPr>
        <p:spPr/>
        <p:txBody>
          <a:bodyPr/>
          <a:lstStyle/>
          <a:p>
            <a:r>
              <a:rPr lang="en-AU"/>
              <a:t>Feedback:</a:t>
            </a:r>
          </a:p>
          <a:p>
            <a:r>
              <a:rPr lang="en-AU"/>
              <a:t>Positives:</a:t>
            </a:r>
          </a:p>
          <a:p>
            <a:pPr marL="171450" indent="-171450">
              <a:buFontTx/>
              <a:buChar char="-"/>
            </a:pPr>
            <a:r>
              <a:rPr lang="en-AU"/>
              <a:t>Very happy with the detail provided in the units of work</a:t>
            </a:r>
          </a:p>
          <a:p>
            <a:pPr marL="171450" indent="-171450">
              <a:buFontTx/>
              <a:buChar char="-"/>
            </a:pPr>
            <a:r>
              <a:rPr lang="en-AU"/>
              <a:t>Teacher preparation content provided for reading, clear content for learning, reference to modern pedagogy and explicit instruction</a:t>
            </a:r>
          </a:p>
          <a:p>
            <a:pPr marL="171450" indent="-171450">
              <a:buFontTx/>
              <a:buChar char="-"/>
            </a:pPr>
            <a:r>
              <a:rPr lang="en-AU"/>
              <a:t>Room in curriculum for catechesis, evangelisation, exploration and inquiry</a:t>
            </a:r>
          </a:p>
          <a:p>
            <a:pPr marL="171450" indent="-171450">
              <a:buFontTx/>
              <a:buChar char="-"/>
            </a:pPr>
            <a:r>
              <a:rPr lang="en-AU"/>
              <a:t>High expectations of learning for students</a:t>
            </a:r>
          </a:p>
          <a:p>
            <a:pPr marL="171450" indent="-171450">
              <a:buFontTx/>
              <a:buChar char="-"/>
            </a:pPr>
            <a:endParaRPr lang="en-AU"/>
          </a:p>
          <a:p>
            <a:pPr marL="0" indent="0">
              <a:buFontTx/>
              <a:buNone/>
            </a:pPr>
            <a:r>
              <a:rPr lang="en-AU"/>
              <a:t>Challenges:</a:t>
            </a:r>
          </a:p>
          <a:p>
            <a:pPr marL="171450" indent="-171450">
              <a:buFontTx/>
              <a:buChar char="-"/>
            </a:pPr>
            <a:r>
              <a:rPr lang="en-AU"/>
              <a:t>Time available in schools to teach RE</a:t>
            </a:r>
          </a:p>
          <a:p>
            <a:pPr marL="171450" indent="-171450">
              <a:buFontTx/>
              <a:buChar char="-"/>
            </a:pPr>
            <a:r>
              <a:rPr lang="en-AU"/>
              <a:t>Size of the units and time needed to teach well</a:t>
            </a:r>
          </a:p>
          <a:p>
            <a:pPr marL="171450" indent="-171450">
              <a:buFontTx/>
              <a:buChar char="-"/>
            </a:pPr>
            <a:r>
              <a:rPr lang="en-AU"/>
              <a:t>Lack of prior knowledge, starting from the middle of a curriculum</a:t>
            </a:r>
          </a:p>
          <a:p>
            <a:pPr marL="171450" indent="-171450">
              <a:buFontTx/>
              <a:buChar char="-"/>
            </a:pPr>
            <a:r>
              <a:rPr lang="en-AU"/>
              <a:t>Pedagogy of RE -&gt; still to be clearly defined</a:t>
            </a:r>
          </a:p>
          <a:p>
            <a:pPr marL="171450" indent="-171450">
              <a:buFontTx/>
              <a:buChar char="-"/>
            </a:pPr>
            <a:endParaRPr lang="en-AU"/>
          </a:p>
        </p:txBody>
      </p:sp>
      <p:sp>
        <p:nvSpPr>
          <p:cNvPr id="4" name="Slide Number Placeholder 3">
            <a:extLst>
              <a:ext uri="{FF2B5EF4-FFF2-40B4-BE49-F238E27FC236}">
                <a16:creationId xmlns:a16="http://schemas.microsoft.com/office/drawing/2014/main" id="{4190F11B-0EFA-1A4E-09ED-4810637697F3}"/>
              </a:ext>
            </a:extLst>
          </p:cNvPr>
          <p:cNvSpPr>
            <a:spLocks noGrp="1"/>
          </p:cNvSpPr>
          <p:nvPr>
            <p:ph type="sldNum" sz="quarter" idx="5"/>
          </p:nvPr>
        </p:nvSpPr>
        <p:spPr/>
        <p:txBody>
          <a:bodyPr/>
          <a:lstStyle/>
          <a:p>
            <a:fld id="{0B5B6F5E-1E32-DF48-8E15-5055C78C7EC5}" type="slidenum">
              <a:rPr lang="en-US" smtClean="0"/>
              <a:t>16</a:t>
            </a:fld>
            <a:endParaRPr lang="en-US"/>
          </a:p>
        </p:txBody>
      </p:sp>
    </p:spTree>
    <p:extLst>
      <p:ext uri="{BB962C8B-B14F-4D97-AF65-F5344CB8AC3E}">
        <p14:creationId xmlns:p14="http://schemas.microsoft.com/office/powerpoint/2010/main" val="392117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represents some of the feedback from teachers who completed trials in units of work.</a:t>
            </a:r>
          </a:p>
          <a:p>
            <a:r>
              <a:rPr lang="en-AU"/>
              <a:t>Possibility to have a teacher from the ‘audience’ who did complete the trial unmute and give their perspective??</a:t>
            </a:r>
          </a:p>
          <a:p>
            <a:endParaRPr lang="en-AU"/>
          </a:p>
          <a:p>
            <a:r>
              <a:rPr lang="en-AU"/>
              <a:t>Feedback:</a:t>
            </a:r>
          </a:p>
          <a:p>
            <a:r>
              <a:rPr lang="en-AU"/>
              <a:t>Positives:</a:t>
            </a:r>
          </a:p>
          <a:p>
            <a:pPr marL="171450" indent="-171450">
              <a:buFontTx/>
              <a:buChar char="-"/>
            </a:pPr>
            <a:r>
              <a:rPr lang="en-AU"/>
              <a:t>Very happy with the detail provided in the units of work</a:t>
            </a:r>
          </a:p>
          <a:p>
            <a:pPr marL="171450" indent="-171450">
              <a:buFontTx/>
              <a:buChar char="-"/>
            </a:pPr>
            <a:r>
              <a:rPr lang="en-AU"/>
              <a:t>Teacher preparation content provided for reading, clear content for learning, reference to modern pedagogy and explicit instruction</a:t>
            </a:r>
          </a:p>
          <a:p>
            <a:pPr marL="171450" indent="-171450">
              <a:buFontTx/>
              <a:buChar char="-"/>
            </a:pPr>
            <a:r>
              <a:rPr lang="en-AU"/>
              <a:t>Room in curriculum for catechesis, evangelisation, exploration and inquiry</a:t>
            </a:r>
          </a:p>
          <a:p>
            <a:pPr marL="171450" indent="-171450">
              <a:buFontTx/>
              <a:buChar char="-"/>
            </a:pPr>
            <a:r>
              <a:rPr lang="en-AU"/>
              <a:t>High expectations of learning for students</a:t>
            </a:r>
          </a:p>
          <a:p>
            <a:pPr marL="171450" indent="-171450">
              <a:buFontTx/>
              <a:buChar char="-"/>
            </a:pPr>
            <a:endParaRPr lang="en-AU"/>
          </a:p>
          <a:p>
            <a:pPr marL="0" indent="0">
              <a:buFontTx/>
              <a:buNone/>
            </a:pPr>
            <a:r>
              <a:rPr lang="en-AU"/>
              <a:t>Challenges:</a:t>
            </a:r>
          </a:p>
          <a:p>
            <a:pPr marL="171450" indent="-171450">
              <a:buFontTx/>
              <a:buChar char="-"/>
            </a:pPr>
            <a:r>
              <a:rPr lang="en-AU"/>
              <a:t>Time available in schools to teach RE</a:t>
            </a:r>
          </a:p>
          <a:p>
            <a:pPr marL="171450" indent="-171450">
              <a:buFontTx/>
              <a:buChar char="-"/>
            </a:pPr>
            <a:r>
              <a:rPr lang="en-AU"/>
              <a:t>Size of the units and time needed to teach well</a:t>
            </a:r>
          </a:p>
          <a:p>
            <a:pPr marL="171450" indent="-171450">
              <a:buFontTx/>
              <a:buChar char="-"/>
            </a:pPr>
            <a:r>
              <a:rPr lang="en-AU"/>
              <a:t>Lack of prior knowledge, starting from the middle of a curriculum</a:t>
            </a:r>
          </a:p>
          <a:p>
            <a:pPr marL="171450" indent="-171450">
              <a:buFontTx/>
              <a:buChar char="-"/>
            </a:pPr>
            <a:r>
              <a:rPr lang="en-AU"/>
              <a:t>Pedagogy of RE -&gt; still to be clearly defined</a:t>
            </a:r>
          </a:p>
          <a:p>
            <a:pPr marL="171450" indent="-171450">
              <a:buFontTx/>
              <a:buChar char="-"/>
            </a:pPr>
            <a:endParaRPr lang="en-AU"/>
          </a:p>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17</a:t>
            </a:fld>
            <a:endParaRPr lang="en-US"/>
          </a:p>
        </p:txBody>
      </p:sp>
    </p:spTree>
    <p:extLst>
      <p:ext uri="{BB962C8B-B14F-4D97-AF65-F5344CB8AC3E}">
        <p14:creationId xmlns:p14="http://schemas.microsoft.com/office/powerpoint/2010/main" val="585374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18</a:t>
            </a:fld>
            <a:endParaRPr lang="en-US"/>
          </a:p>
        </p:txBody>
      </p:sp>
    </p:spTree>
    <p:extLst>
      <p:ext uri="{BB962C8B-B14F-4D97-AF65-F5344CB8AC3E}">
        <p14:creationId xmlns:p14="http://schemas.microsoft.com/office/powerpoint/2010/main" val="313208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6E6B-5023-448F-50DA-FD3CF90A3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9297E-5EB7-EA19-F208-20BAE7F29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CF2D4-0700-F8DC-447A-24EAD38A4052}"/>
              </a:ext>
            </a:extLst>
          </p:cNvPr>
          <p:cNvSpPr>
            <a:spLocks noGrp="1"/>
          </p:cNvSpPr>
          <p:nvPr>
            <p:ph type="body" idx="1"/>
          </p:nvPr>
        </p:nvSpPr>
        <p:spPr/>
        <p:txBody>
          <a:bodyPr/>
          <a:lstStyle/>
          <a:p>
            <a:pPr marL="171450" indent="-171450">
              <a:buFontTx/>
              <a:buChar char="-"/>
            </a:pPr>
            <a:endParaRPr lang="en-AU"/>
          </a:p>
        </p:txBody>
      </p:sp>
      <p:sp>
        <p:nvSpPr>
          <p:cNvPr id="4" name="Slide Number Placeholder 3">
            <a:extLst>
              <a:ext uri="{FF2B5EF4-FFF2-40B4-BE49-F238E27FC236}">
                <a16:creationId xmlns:a16="http://schemas.microsoft.com/office/drawing/2014/main" id="{D244D16F-0D15-C297-5DA0-A47CAE86F641}"/>
              </a:ext>
            </a:extLst>
          </p:cNvPr>
          <p:cNvSpPr>
            <a:spLocks noGrp="1"/>
          </p:cNvSpPr>
          <p:nvPr>
            <p:ph type="sldNum" sz="quarter" idx="5"/>
          </p:nvPr>
        </p:nvSpPr>
        <p:spPr/>
        <p:txBody>
          <a:bodyPr/>
          <a:lstStyle/>
          <a:p>
            <a:fld id="{0B5B6F5E-1E32-DF48-8E15-5055C78C7EC5}" type="slidenum">
              <a:rPr lang="en-US" smtClean="0"/>
              <a:t>19</a:t>
            </a:fld>
            <a:endParaRPr lang="en-US"/>
          </a:p>
        </p:txBody>
      </p:sp>
    </p:spTree>
    <p:extLst>
      <p:ext uri="{BB962C8B-B14F-4D97-AF65-F5344CB8AC3E}">
        <p14:creationId xmlns:p14="http://schemas.microsoft.com/office/powerpoint/2010/main" val="2269293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a:t>
            </a:fld>
            <a:endParaRPr lang="en-US"/>
          </a:p>
        </p:txBody>
      </p:sp>
    </p:spTree>
    <p:extLst>
      <p:ext uri="{BB962C8B-B14F-4D97-AF65-F5344CB8AC3E}">
        <p14:creationId xmlns:p14="http://schemas.microsoft.com/office/powerpoint/2010/main" val="3850336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20</a:t>
            </a:fld>
            <a:endParaRPr lang="en-US"/>
          </a:p>
        </p:txBody>
      </p:sp>
    </p:spTree>
    <p:extLst>
      <p:ext uri="{BB962C8B-B14F-4D97-AF65-F5344CB8AC3E}">
        <p14:creationId xmlns:p14="http://schemas.microsoft.com/office/powerpoint/2010/main" val="370172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21</a:t>
            </a:fld>
            <a:endParaRPr lang="en-US"/>
          </a:p>
        </p:txBody>
      </p:sp>
    </p:spTree>
    <p:extLst>
      <p:ext uri="{BB962C8B-B14F-4D97-AF65-F5344CB8AC3E}">
        <p14:creationId xmlns:p14="http://schemas.microsoft.com/office/powerpoint/2010/main" val="2463190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22</a:t>
            </a:fld>
            <a:endParaRPr lang="en-US"/>
          </a:p>
        </p:txBody>
      </p:sp>
    </p:spTree>
    <p:extLst>
      <p:ext uri="{BB962C8B-B14F-4D97-AF65-F5344CB8AC3E}">
        <p14:creationId xmlns:p14="http://schemas.microsoft.com/office/powerpoint/2010/main" val="59636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When will the curriculum be finished?</a:t>
            </a:r>
          </a:p>
          <a:p>
            <a:r>
              <a:rPr lang="en-AU"/>
              <a:t>At this stage, drafting is continuing – with the planned units being one-third drafted , reviewed, or trialled in some form.</a:t>
            </a:r>
          </a:p>
          <a:p>
            <a:r>
              <a:rPr lang="en-AU"/>
              <a:t>Our intention is for trialling to continue next year in schools – with a 2027 aim for ecclesial approval with the Archbishop of Melbourne</a:t>
            </a:r>
          </a:p>
          <a:p>
            <a:r>
              <a:rPr lang="en-AU"/>
              <a:t>Professional Learning platform will exist with materials for teacher formation, development, TAP accreditation hours, a mix of in-person, online, hybrid, and self-paced courses (New PL Platform)</a:t>
            </a:r>
          </a:p>
        </p:txBody>
      </p:sp>
      <p:sp>
        <p:nvSpPr>
          <p:cNvPr id="4" name="Slide Number Placeholder 3"/>
          <p:cNvSpPr>
            <a:spLocks noGrp="1"/>
          </p:cNvSpPr>
          <p:nvPr>
            <p:ph type="sldNum" sz="quarter" idx="5"/>
          </p:nvPr>
        </p:nvSpPr>
        <p:spPr/>
        <p:txBody>
          <a:bodyPr/>
          <a:lstStyle/>
          <a:p>
            <a:fld id="{0B5B6F5E-1E32-DF48-8E15-5055C78C7EC5}" type="slidenum">
              <a:rPr lang="en-US" smtClean="0"/>
              <a:t>23</a:t>
            </a:fld>
            <a:endParaRPr lang="en-US"/>
          </a:p>
        </p:txBody>
      </p:sp>
    </p:spTree>
    <p:extLst>
      <p:ext uri="{BB962C8B-B14F-4D97-AF65-F5344CB8AC3E}">
        <p14:creationId xmlns:p14="http://schemas.microsoft.com/office/powerpoint/2010/main" val="1849887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24</a:t>
            </a:fld>
            <a:endParaRPr lang="en-US"/>
          </a:p>
        </p:txBody>
      </p:sp>
    </p:spTree>
    <p:extLst>
      <p:ext uri="{BB962C8B-B14F-4D97-AF65-F5344CB8AC3E}">
        <p14:creationId xmlns:p14="http://schemas.microsoft.com/office/powerpoint/2010/main" val="3595009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25</a:t>
            </a:fld>
            <a:endParaRPr lang="en-US"/>
          </a:p>
        </p:txBody>
      </p:sp>
    </p:spTree>
    <p:extLst>
      <p:ext uri="{BB962C8B-B14F-4D97-AF65-F5344CB8AC3E}">
        <p14:creationId xmlns:p14="http://schemas.microsoft.com/office/powerpoint/2010/main" val="63641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26</a:t>
            </a:fld>
            <a:endParaRPr lang="en-US"/>
          </a:p>
        </p:txBody>
      </p:sp>
    </p:spTree>
    <p:extLst>
      <p:ext uri="{BB962C8B-B14F-4D97-AF65-F5344CB8AC3E}">
        <p14:creationId xmlns:p14="http://schemas.microsoft.com/office/powerpoint/2010/main" val="1927621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5B0AA-4CBD-7CB9-7C2F-5B90AA381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CEE4F4-4AF9-2080-BDCF-231727E7F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667CCE-7E15-F8D5-0432-C0E34CD84D8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0026D43-2EA6-7BA0-A76C-2C6269126D50}"/>
              </a:ext>
            </a:extLst>
          </p:cNvPr>
          <p:cNvSpPr>
            <a:spLocks noGrp="1"/>
          </p:cNvSpPr>
          <p:nvPr>
            <p:ph type="sldNum" sz="quarter" idx="5"/>
          </p:nvPr>
        </p:nvSpPr>
        <p:spPr/>
        <p:txBody>
          <a:bodyPr/>
          <a:lstStyle/>
          <a:p>
            <a:fld id="{0B5B6F5E-1E32-DF48-8E15-5055C78C7EC5}" type="slidenum">
              <a:rPr lang="en-US" smtClean="0"/>
              <a:t>27</a:t>
            </a:fld>
            <a:endParaRPr lang="en-US"/>
          </a:p>
        </p:txBody>
      </p:sp>
    </p:spTree>
    <p:extLst>
      <p:ext uri="{BB962C8B-B14F-4D97-AF65-F5344CB8AC3E}">
        <p14:creationId xmlns:p14="http://schemas.microsoft.com/office/powerpoint/2010/main" val="2726962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28</a:t>
            </a:fld>
            <a:endParaRPr lang="en-US"/>
          </a:p>
        </p:txBody>
      </p:sp>
    </p:spTree>
    <p:extLst>
      <p:ext uri="{BB962C8B-B14F-4D97-AF65-F5344CB8AC3E}">
        <p14:creationId xmlns:p14="http://schemas.microsoft.com/office/powerpoint/2010/main" val="1001628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3</a:t>
            </a:fld>
            <a:endParaRPr lang="en-US"/>
          </a:p>
        </p:txBody>
      </p:sp>
    </p:spTree>
    <p:extLst>
      <p:ext uri="{BB962C8B-B14F-4D97-AF65-F5344CB8AC3E}">
        <p14:creationId xmlns:p14="http://schemas.microsoft.com/office/powerpoint/2010/main" val="315012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4</a:t>
            </a:fld>
            <a:endParaRPr lang="en-US"/>
          </a:p>
        </p:txBody>
      </p:sp>
    </p:spTree>
    <p:extLst>
      <p:ext uri="{BB962C8B-B14F-4D97-AF65-F5344CB8AC3E}">
        <p14:creationId xmlns:p14="http://schemas.microsoft.com/office/powerpoint/2010/main" val="2809243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5</a:t>
            </a:fld>
            <a:endParaRPr lang="en-US"/>
          </a:p>
        </p:txBody>
      </p:sp>
    </p:spTree>
    <p:extLst>
      <p:ext uri="{BB962C8B-B14F-4D97-AF65-F5344CB8AC3E}">
        <p14:creationId xmlns:p14="http://schemas.microsoft.com/office/powerpoint/2010/main" val="306223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6</a:t>
            </a:fld>
            <a:endParaRPr lang="en-US"/>
          </a:p>
        </p:txBody>
      </p:sp>
    </p:spTree>
    <p:extLst>
      <p:ext uri="{BB962C8B-B14F-4D97-AF65-F5344CB8AC3E}">
        <p14:creationId xmlns:p14="http://schemas.microsoft.com/office/powerpoint/2010/main" val="3311815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The Religious Education Reference Group</a:t>
            </a:r>
            <a:r>
              <a:rPr lang="en-US" sz="1200" b="0" i="0" kern="1200">
                <a:solidFill>
                  <a:schemeClr val="tx1"/>
                </a:solidFill>
                <a:effectLst/>
                <a:latin typeface="+mn-lt"/>
                <a:ea typeface="+mn-ea"/>
                <a:cs typeface="+mn-cs"/>
              </a:rPr>
              <a:t> has so far collaborated across ten monthly meetings since its first meeting in December 2024. Reference Group members were each appointed to their mandate by Archbishop Peter A </a:t>
            </a:r>
            <a:r>
              <a:rPr lang="en-US" sz="1200" b="0" i="0" kern="1200" err="1">
                <a:solidFill>
                  <a:schemeClr val="tx1"/>
                </a:solidFill>
                <a:effectLst/>
                <a:latin typeface="+mn-lt"/>
                <a:ea typeface="+mn-ea"/>
                <a:cs typeface="+mn-cs"/>
              </a:rPr>
              <a:t>Comensoli</a:t>
            </a:r>
            <a:r>
              <a:rPr lang="en-US" sz="1200" b="0" i="0" kern="1200">
                <a:solidFill>
                  <a:schemeClr val="tx1"/>
                </a:solidFill>
                <a:effectLst/>
                <a:latin typeface="+mn-lt"/>
                <a:ea typeface="+mn-ea"/>
                <a:cs typeface="+mn-cs"/>
              </a:rPr>
              <a:t>. The work of writing a new RE curriculum is conducted by the RE Excellence team on behalf of the archbishop with the vision that in time it be received as the RE Curriculum for all Catholic Schools in the Archdiocese of Melbourne. Members of the MACS RE Excellence Team attend the Reference Group</a:t>
            </a:r>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7</a:t>
            </a:fld>
            <a:endParaRPr lang="en-US"/>
          </a:p>
        </p:txBody>
      </p:sp>
    </p:spTree>
    <p:extLst>
      <p:ext uri="{BB962C8B-B14F-4D97-AF65-F5344CB8AC3E}">
        <p14:creationId xmlns:p14="http://schemas.microsoft.com/office/powerpoint/2010/main" val="95330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Members;</a:t>
            </a:r>
          </a:p>
          <a:p>
            <a:r>
              <a:rPr lang="en-AU"/>
              <a:t>Prof Br David Hall </a:t>
            </a:r>
            <a:r>
              <a:rPr lang="en-AU" err="1"/>
              <a:t>fms</a:t>
            </a:r>
            <a:r>
              <a:rPr lang="en-AU"/>
              <a:t> (Chair) – Dean La Salle Academy, Australian Catholic University</a:t>
            </a:r>
          </a:p>
          <a:p>
            <a:endParaRPr lang="en-AU"/>
          </a:p>
          <a:p>
            <a:r>
              <a:rPr lang="en-AU"/>
              <a:t>Clergy:</a:t>
            </a:r>
          </a:p>
          <a:p>
            <a:r>
              <a:rPr lang="en-AU"/>
              <a:t>Very Rev Mark Reynolds EV – Episcopal Vicar for Catholic Schools</a:t>
            </a:r>
          </a:p>
          <a:p>
            <a:r>
              <a:rPr lang="en-AU"/>
              <a:t>Very Rev Dr Kevin Lenehan – Master, Senior Lecturer in Systematic Theology, Catholic Theological College</a:t>
            </a:r>
          </a:p>
          <a:p>
            <a:r>
              <a:rPr lang="en-AU"/>
              <a:t>Rev Justin Ford – Parish Priest, Mentone and Parkdale East, Ricketts Point Nazareth</a:t>
            </a:r>
          </a:p>
          <a:p>
            <a:endParaRPr lang="en-AU"/>
          </a:p>
          <a:p>
            <a:r>
              <a:rPr lang="en-AU"/>
              <a:t>Principals:</a:t>
            </a:r>
          </a:p>
          <a:p>
            <a:r>
              <a:rPr lang="en-AU"/>
              <a:t>Sr Mary Sarah Galbraith OP – Principal, St Bernard’s Parish Primary School</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Mr Christoper Dalton – Principal, Sacred Heart Girls’ College, Hughesdale</a:t>
            </a:r>
          </a:p>
          <a:p>
            <a:r>
              <a:rPr lang="en-AU"/>
              <a:t>Dr Darren Egberts - Principal, Sacred Heart College, Kyneton</a:t>
            </a:r>
          </a:p>
          <a:p>
            <a:r>
              <a:rPr lang="en-AU"/>
              <a:t>Ms Janina Starkey – Assistant Principal, System, Learning &amp; Metrics, St John Paull II Catholic college, Schofields</a:t>
            </a:r>
            <a:br>
              <a:rPr lang="en-AU"/>
            </a:br>
            <a:r>
              <a:rPr lang="en-AU"/>
              <a:t>Dr Janine Biggin – Principal, Emmanuel College, Altona North &amp; Point Cook</a:t>
            </a:r>
          </a:p>
          <a:p>
            <a:r>
              <a:rPr lang="en-AU"/>
              <a:t>Ms Anne O’Loughlin – Principal, Our Lady of Sacred Heart, Bentleigh</a:t>
            </a:r>
          </a:p>
          <a:p>
            <a:r>
              <a:rPr lang="en-AU"/>
              <a:t>Ms Joanne Bacash – Principal, Antonine College, Coburg</a:t>
            </a:r>
          </a:p>
          <a:p>
            <a:r>
              <a:rPr lang="en-AU"/>
              <a:t>Ms Mary Jones – Principal, St Francis Xavier, Box Hill</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Ms Rosalba Squarci – Principal, St Raphael’s Catholic Primary, West Preston</a:t>
            </a:r>
          </a:p>
          <a:p>
            <a:endParaRPr lang="en-AU"/>
          </a:p>
          <a:p>
            <a:r>
              <a:rPr lang="en-AU"/>
              <a:t>Academics</a:t>
            </a:r>
          </a:p>
          <a:p>
            <a:r>
              <a:rPr lang="en-AU"/>
              <a:t>Associate Prof Christine Robinson – Associate Dean (Research), Faculty of Education, University of Notre Dame Australia (WA)</a:t>
            </a:r>
          </a:p>
          <a:p>
            <a:r>
              <a:rPr lang="en-AU"/>
              <a:t>Prof Richard Rymarz – Professor of Catholic Education, University of Notre Dame Australia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Associate Prof Dr Joel Hodge – National Head, School of Theology, Australian Catholic University</a:t>
            </a:r>
          </a:p>
          <a:p>
            <a:endParaRPr lang="en-AU"/>
          </a:p>
          <a:p>
            <a:r>
              <a:rPr lang="en-AU"/>
              <a:t>RE Leaders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Ms Vanessa Shaw – Learning Area Leader RE and Formation, Catholic Regional College, Caroline Springs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Dr Mishel Stefanac – Head of Religious Education, Middle Years, Xavier College </a:t>
            </a:r>
          </a:p>
          <a:p>
            <a:endParaRPr lang="en-AU"/>
          </a:p>
          <a:p>
            <a:r>
              <a:rPr lang="en-AU"/>
              <a:t>MACS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Ms Shauna-Maree Sykes – Chief, Education Strategy and Performance, Melbourne Archdiocese Catholic Schools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Dr Nigel Zimmermann – Director, Catholic Identity and Mission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a:t>Prof Kath Engebretson – Lead Curriculum Writer</a:t>
            </a:r>
          </a:p>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8</a:t>
            </a:fld>
            <a:endParaRPr lang="en-US"/>
          </a:p>
        </p:txBody>
      </p:sp>
    </p:spTree>
    <p:extLst>
      <p:ext uri="{BB962C8B-B14F-4D97-AF65-F5344CB8AC3E}">
        <p14:creationId xmlns:p14="http://schemas.microsoft.com/office/powerpoint/2010/main" val="209646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Religious Education Reference Group oversees work being completed by the MACS RE Excellence Team in preparing a new RE Curriculum. The Reference Group have been active in taking up their role to oversee: the development of a new RE curriculum with a pedagogy grounded in evidence-based teaching and learning, and the encouragement of a sensory based approach in years F-2 [components named in the Reference Group </a:t>
            </a:r>
            <a:r>
              <a:rPr lang="en-US" sz="1200" b="0" i="1" kern="1200">
                <a:solidFill>
                  <a:schemeClr val="tx1"/>
                </a:solidFill>
                <a:effectLst/>
                <a:latin typeface="+mn-lt"/>
                <a:ea typeface="+mn-ea"/>
                <a:cs typeface="+mn-cs"/>
              </a:rPr>
              <a:t>Terms of Reference </a:t>
            </a:r>
            <a:r>
              <a:rPr lang="en-US" sz="1200" b="0" i="0" kern="1200">
                <a:solidFill>
                  <a:schemeClr val="tx1"/>
                </a:solidFill>
                <a:effectLst/>
                <a:latin typeface="+mn-lt"/>
                <a:ea typeface="+mn-ea"/>
                <a:cs typeface="+mn-cs"/>
              </a:rPr>
              <a:t>and affirmed by the </a:t>
            </a:r>
            <a:r>
              <a:rPr lang="en-US" sz="1200" b="0" i="1" kern="1200">
                <a:solidFill>
                  <a:schemeClr val="tx1"/>
                </a:solidFill>
                <a:effectLst/>
                <a:latin typeface="+mn-lt"/>
                <a:ea typeface="+mn-ea"/>
                <a:cs typeface="+mn-cs"/>
              </a:rPr>
              <a:t>RE Curriculum Report</a:t>
            </a:r>
            <a:r>
              <a:rPr lang="en-US" sz="1200" b="0" i="0" kern="1200">
                <a:solidFill>
                  <a:schemeClr val="tx1"/>
                </a:solidFill>
                <a:effectLst/>
                <a:latin typeface="+mn-lt"/>
                <a:ea typeface="+mn-ea"/>
                <a:cs typeface="+mn-cs"/>
              </a:rPr>
              <a:t> (2023)]. We see our work as part of a broader journey of walking together across all Melbourne’s Catholic schools to enable and encourage excellence in every RE classroom.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Religious Education Reference Group ensures that the approach taken in the development of curriculum and pedagogy is: Christ-</a:t>
            </a:r>
            <a:r>
              <a:rPr lang="en-US" sz="1200" kern="1200" err="1">
                <a:solidFill>
                  <a:schemeClr val="tx1"/>
                </a:solidFill>
                <a:effectLst/>
                <a:latin typeface="+mn-lt"/>
                <a:ea typeface="+mn-ea"/>
                <a:cs typeface="+mn-cs"/>
              </a:rPr>
              <a:t>centred</a:t>
            </a:r>
            <a:r>
              <a:rPr lang="en-US" sz="1200" kern="1200">
                <a:solidFill>
                  <a:schemeClr val="tx1"/>
                </a:solidFill>
                <a:effectLst/>
                <a:latin typeface="+mn-lt"/>
                <a:ea typeface="+mn-ea"/>
                <a:cs typeface="+mn-cs"/>
              </a:rPr>
              <a:t>, mission-focused, pedagogically sound, developmentally appropriate, content-rich, and shaped for the needs of today’s students. Along with work on relevant and adjacent matters, in the second hour of each Reference Group meeting members provide feedback on whole units of work written in the month prior by the RE Excellence Team. The writers follow a regular rhythm of collaboration punctuated by these Reference Group meetings. The writers then make edits and adjustments to units according to feedback from both the Reference Group and the Trial-Based Learning Teams.</a:t>
            </a:r>
            <a:endParaRPr lang="en-AU"/>
          </a:p>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9</a:t>
            </a:fld>
            <a:endParaRPr lang="en-US"/>
          </a:p>
        </p:txBody>
      </p:sp>
    </p:spTree>
    <p:extLst>
      <p:ext uri="{BB962C8B-B14F-4D97-AF65-F5344CB8AC3E}">
        <p14:creationId xmlns:p14="http://schemas.microsoft.com/office/powerpoint/2010/main" val="4136397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223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3D1E02-F330-DCAD-30EA-3A26208F16CB}"/>
              </a:ext>
            </a:extLst>
          </p:cNvPr>
          <p:cNvPicPr>
            <a:picLocks noChangeAspect="1"/>
          </p:cNvPicPr>
          <p:nvPr userDrawn="1"/>
        </p:nvPicPr>
        <p:blipFill>
          <a:blip r:embed="rId2"/>
          <a:stretch>
            <a:fillRect/>
          </a:stretch>
        </p:blipFill>
        <p:spPr>
          <a:xfrm>
            <a:off x="1871471" y="2146"/>
            <a:ext cx="7272529" cy="5141354"/>
          </a:xfrm>
          <a:prstGeom prst="rect">
            <a:avLst/>
          </a:prstGeom>
        </p:spPr>
      </p:pic>
      <p:sp>
        <p:nvSpPr>
          <p:cNvPr id="16" name="Title 1"/>
          <p:cNvSpPr>
            <a:spLocks noGrp="1"/>
          </p:cNvSpPr>
          <p:nvPr>
            <p:ph type="ctrTitle" hasCustomPrompt="1"/>
          </p:nvPr>
        </p:nvSpPr>
        <p:spPr>
          <a:xfrm>
            <a:off x="1667727" y="1540725"/>
            <a:ext cx="6663473" cy="556997"/>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17" name="Subtitle 2"/>
          <p:cNvSpPr>
            <a:spLocks noGrp="1"/>
          </p:cNvSpPr>
          <p:nvPr>
            <p:ph type="subTitle" idx="1"/>
          </p:nvPr>
        </p:nvSpPr>
        <p:spPr>
          <a:xfrm>
            <a:off x="1667727" y="2097722"/>
            <a:ext cx="6663473" cy="694475"/>
          </a:xfrm>
          <a:prstGeom prst="rect">
            <a:avLst/>
          </a:prstGeom>
        </p:spPr>
        <p:txBody>
          <a:bodyPr lIns="0" tIns="0" rIns="0" bIns="0">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C893193C-BDB2-0B4D-AB75-D80B88244756}"/>
              </a:ext>
            </a:extLst>
          </p:cNvPr>
          <p:cNvSpPr>
            <a:spLocks noGrp="1"/>
          </p:cNvSpPr>
          <p:nvPr>
            <p:ph type="body" sz="quarter" idx="10" hasCustomPrompt="1"/>
          </p:nvPr>
        </p:nvSpPr>
        <p:spPr>
          <a:xfrm>
            <a:off x="643258" y="4845884"/>
            <a:ext cx="2255837" cy="153888"/>
          </a:xfrm>
          <a:prstGeom prst="rect">
            <a:avLst/>
          </a:prstGeom>
        </p:spPr>
        <p:txBody>
          <a:bodyPr lIns="0" tIns="0" rIns="0" bIns="0"/>
          <a:lstStyle>
            <a:lvl1pPr>
              <a:lnSpc>
                <a:spcPct val="100000"/>
              </a:lnSpc>
              <a:defRPr lang="en-AU" sz="1000" b="0" i="0" u="none" strike="noStrike" smtClean="0">
                <a:solidFill>
                  <a:schemeClr val="bg1"/>
                </a:solidFill>
                <a:effectLst/>
                <a:latin typeface="+mj-lt"/>
              </a:defRPr>
            </a:lvl1pPr>
          </a:lstStyle>
          <a:p>
            <a:pPr lvl="0"/>
            <a:r>
              <a:rPr lang="en-GB"/>
              <a:t>Content Manager Doc No</a:t>
            </a:r>
            <a:endParaRPr lang="en-US"/>
          </a:p>
        </p:txBody>
      </p:sp>
      <p:pic>
        <p:nvPicPr>
          <p:cNvPr id="7" name="Picture 6" descr="A picture containing text&#10;&#10;Description automatically generated">
            <a:extLst>
              <a:ext uri="{FF2B5EF4-FFF2-40B4-BE49-F238E27FC236}">
                <a16:creationId xmlns:a16="http://schemas.microsoft.com/office/drawing/2014/main" id="{B8D9F429-96C9-3D7E-DC26-9CC450C0CCEF}"/>
              </a:ext>
            </a:extLst>
          </p:cNvPr>
          <p:cNvPicPr>
            <a:picLocks noChangeAspect="1"/>
          </p:cNvPicPr>
          <p:nvPr userDrawn="1"/>
        </p:nvPicPr>
        <p:blipFill>
          <a:blip r:embed="rId3"/>
          <a:stretch>
            <a:fillRect/>
          </a:stretch>
        </p:blipFill>
        <p:spPr>
          <a:xfrm>
            <a:off x="575662" y="421428"/>
            <a:ext cx="4765404" cy="670135"/>
          </a:xfrm>
          <a:prstGeom prst="rect">
            <a:avLst/>
          </a:prstGeom>
        </p:spPr>
      </p:pic>
      <p:sp>
        <p:nvSpPr>
          <p:cNvPr id="4" name="Picture Placeholder 10">
            <a:extLst>
              <a:ext uri="{FF2B5EF4-FFF2-40B4-BE49-F238E27FC236}">
                <a16:creationId xmlns:a16="http://schemas.microsoft.com/office/drawing/2014/main" id="{F793E84F-D66D-A4E5-FB27-C614A4B59E2A}"/>
              </a:ext>
            </a:extLst>
          </p:cNvPr>
          <p:cNvSpPr>
            <a:spLocks noGrp="1"/>
          </p:cNvSpPr>
          <p:nvPr>
            <p:ph type="pic" sz="quarter" idx="13" hasCustomPrompt="1"/>
          </p:nvPr>
        </p:nvSpPr>
        <p:spPr>
          <a:xfrm>
            <a:off x="4813069" y="2883810"/>
            <a:ext cx="4337938" cy="2257544"/>
          </a:xfrm>
          <a:custGeom>
            <a:avLst/>
            <a:gdLst>
              <a:gd name="connsiteX0" fmla="*/ 677876 w 4486275"/>
              <a:gd name="connsiteY0" fmla="*/ 0 h 2257544"/>
              <a:gd name="connsiteX1" fmla="*/ 4486275 w 4486275"/>
              <a:gd name="connsiteY1" fmla="*/ 0 h 2257544"/>
              <a:gd name="connsiteX2" fmla="*/ 4486274 w 4486275"/>
              <a:gd name="connsiteY2" fmla="*/ 2257544 h 2257544"/>
              <a:gd name="connsiteX3" fmla="*/ 0 w 4486275"/>
              <a:gd name="connsiteY3" fmla="*/ 2257544 h 2257544"/>
              <a:gd name="connsiteX4" fmla="*/ 0 w 4486275"/>
              <a:gd name="connsiteY4" fmla="*/ 677876 h 2257544"/>
              <a:gd name="connsiteX5" fmla="*/ 677876 w 4486275"/>
              <a:gd name="connsiteY5" fmla="*/ 0 h 225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75" h="2257544">
                <a:moveTo>
                  <a:pt x="677876" y="0"/>
                </a:moveTo>
                <a:lnTo>
                  <a:pt x="4486275" y="0"/>
                </a:lnTo>
                <a:lnTo>
                  <a:pt x="4486274" y="2257544"/>
                </a:lnTo>
                <a:lnTo>
                  <a:pt x="0" y="2257544"/>
                </a:lnTo>
                <a:lnTo>
                  <a:pt x="0" y="677876"/>
                </a:lnTo>
                <a:cubicBezTo>
                  <a:pt x="0" y="303495"/>
                  <a:pt x="303495" y="0"/>
                  <a:pt x="677876" y="0"/>
                </a:cubicBezTo>
                <a:close/>
              </a:path>
            </a:pathLst>
          </a:custGeom>
          <a:noFill/>
          <a:ln>
            <a:noFill/>
          </a:ln>
        </p:spPr>
        <p:txBody>
          <a:bodyPr wrap="square">
            <a:noAutofit/>
          </a:bodyPr>
          <a:lstStyle>
            <a:lvl1pPr marL="0" indent="0" algn="ctr">
              <a:buNone/>
              <a:defRPr sz="1600">
                <a:solidFill>
                  <a:schemeClr val="bg1"/>
                </a:solidFill>
              </a:defRPr>
            </a:lvl1pPr>
          </a:lstStyle>
          <a:p>
            <a:r>
              <a:rPr lang="en-US"/>
              <a:t>Click icon to insert picture (optional)</a:t>
            </a:r>
          </a:p>
        </p:txBody>
      </p:sp>
    </p:spTree>
    <p:extLst>
      <p:ext uri="{BB962C8B-B14F-4D97-AF65-F5344CB8AC3E}">
        <p14:creationId xmlns:p14="http://schemas.microsoft.com/office/powerpoint/2010/main" val="5994293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 title slide cyan">
    <p:bg>
      <p:bgPr>
        <a:solidFill>
          <a:srgbClr val="0B223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B79CE8-0CDB-38D8-9900-1188A89D47FF}"/>
              </a:ext>
            </a:extLst>
          </p:cNvPr>
          <p:cNvSpPr>
            <a:spLocks noGrp="1"/>
          </p:cNvSpPr>
          <p:nvPr>
            <p:ph type="ctrTitle" hasCustomPrompt="1"/>
          </p:nvPr>
        </p:nvSpPr>
        <p:spPr>
          <a:xfrm>
            <a:off x="575528" y="507792"/>
            <a:ext cx="3750940"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6" name="Text Placeholder 2">
            <a:extLst>
              <a:ext uri="{FF2B5EF4-FFF2-40B4-BE49-F238E27FC236}">
                <a16:creationId xmlns:a16="http://schemas.microsoft.com/office/drawing/2014/main" id="{732926BC-3737-FBF0-F8D8-B92C8DFFE9B4}"/>
              </a:ext>
            </a:extLst>
          </p:cNvPr>
          <p:cNvSpPr>
            <a:spLocks noGrp="1"/>
          </p:cNvSpPr>
          <p:nvPr>
            <p:ph type="body" sz="quarter" idx="11"/>
          </p:nvPr>
        </p:nvSpPr>
        <p:spPr>
          <a:xfrm>
            <a:off x="617863" y="1286933"/>
            <a:ext cx="3750940" cy="3348775"/>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chemeClr val="bg1"/>
                </a:solidFill>
              </a:defRPr>
            </a:lvl1pPr>
            <a:lvl2pPr marL="490538" indent="-220663">
              <a:lnSpc>
                <a:spcPct val="100000"/>
              </a:lnSpc>
              <a:spcBef>
                <a:spcPts val="0"/>
              </a:spcBef>
              <a:spcAft>
                <a:spcPts val="600"/>
              </a:spcAft>
              <a:buClr>
                <a:srgbClr val="FFDF00"/>
              </a:buClr>
              <a:tabLst/>
              <a:defRPr sz="1600" baseline="0">
                <a:solidFill>
                  <a:schemeClr val="bg1"/>
                </a:solidFill>
              </a:defRPr>
            </a:lvl2pPr>
            <a:lvl3pPr>
              <a:lnSpc>
                <a:spcPct val="100000"/>
              </a:lnSpc>
              <a:spcBef>
                <a:spcPts val="0"/>
              </a:spcBef>
              <a:spcAft>
                <a:spcPts val="600"/>
              </a:spcAft>
              <a:buClr>
                <a:srgbClr val="FFDF00"/>
              </a:buClr>
              <a:defRPr sz="1600" baseline="0">
                <a:solidFill>
                  <a:schemeClr val="bg1"/>
                </a:solidFill>
              </a:defRPr>
            </a:lvl3pPr>
            <a:lvl4pPr>
              <a:lnSpc>
                <a:spcPct val="100000"/>
              </a:lnSpc>
              <a:spcBef>
                <a:spcPts val="0"/>
              </a:spcBef>
              <a:spcAft>
                <a:spcPts val="600"/>
              </a:spcAft>
              <a:defRPr sz="1600" baseline="0">
                <a:solidFill>
                  <a:schemeClr val="bg1"/>
                </a:solidFill>
              </a:defRPr>
            </a:lvl4pPr>
            <a:lvl5pPr>
              <a:lnSpc>
                <a:spcPct val="100000"/>
              </a:lnSpc>
              <a:spcBef>
                <a:spcPts val="0"/>
              </a:spcBef>
              <a:spcAft>
                <a:spcPts val="600"/>
              </a:spcAft>
              <a:defRPr sz="1600" baseline="0">
                <a:solidFill>
                  <a:schemeClr val="bg1"/>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18B5CE2-6883-5849-3182-E26C35B4CE61}"/>
              </a:ext>
            </a:extLst>
          </p:cNvPr>
          <p:cNvPicPr>
            <a:picLocks noChangeAspect="1"/>
          </p:cNvPicPr>
          <p:nvPr userDrawn="1"/>
        </p:nvPicPr>
        <p:blipFill>
          <a:blip r:embed="rId2"/>
          <a:stretch>
            <a:fillRect/>
          </a:stretch>
        </p:blipFill>
        <p:spPr>
          <a:xfrm>
            <a:off x="4000500" y="0"/>
            <a:ext cx="5143500" cy="5143500"/>
          </a:xfrm>
          <a:prstGeom prst="rect">
            <a:avLst/>
          </a:prstGeom>
        </p:spPr>
      </p:pic>
    </p:spTree>
    <p:extLst>
      <p:ext uri="{BB962C8B-B14F-4D97-AF65-F5344CB8AC3E}">
        <p14:creationId xmlns:p14="http://schemas.microsoft.com/office/powerpoint/2010/main" val="42638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 title slide magenta">
    <p:bg>
      <p:bgPr>
        <a:solidFill>
          <a:srgbClr val="0B223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274E06-1178-EFB4-03D2-0A0B3B814D98}"/>
              </a:ext>
            </a:extLst>
          </p:cNvPr>
          <p:cNvSpPr>
            <a:spLocks noGrp="1"/>
          </p:cNvSpPr>
          <p:nvPr>
            <p:ph type="ctrTitle" hasCustomPrompt="1"/>
          </p:nvPr>
        </p:nvSpPr>
        <p:spPr>
          <a:xfrm>
            <a:off x="575528" y="507792"/>
            <a:ext cx="3750940"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6" name="Text Placeholder 2">
            <a:extLst>
              <a:ext uri="{FF2B5EF4-FFF2-40B4-BE49-F238E27FC236}">
                <a16:creationId xmlns:a16="http://schemas.microsoft.com/office/drawing/2014/main" id="{CBCF53C0-ECFD-E356-8585-A42678BC04E9}"/>
              </a:ext>
            </a:extLst>
          </p:cNvPr>
          <p:cNvSpPr>
            <a:spLocks noGrp="1"/>
          </p:cNvSpPr>
          <p:nvPr>
            <p:ph type="body" sz="quarter" idx="11"/>
          </p:nvPr>
        </p:nvSpPr>
        <p:spPr>
          <a:xfrm>
            <a:off x="617863" y="1286933"/>
            <a:ext cx="3750940" cy="3348775"/>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chemeClr val="bg1"/>
                </a:solidFill>
              </a:defRPr>
            </a:lvl1pPr>
            <a:lvl2pPr marL="541338" indent="-228600">
              <a:lnSpc>
                <a:spcPct val="100000"/>
              </a:lnSpc>
              <a:spcBef>
                <a:spcPts val="0"/>
              </a:spcBef>
              <a:spcAft>
                <a:spcPts val="600"/>
              </a:spcAft>
              <a:buClr>
                <a:srgbClr val="FFDF00"/>
              </a:buClr>
              <a:tabLst/>
              <a:defRPr sz="1600" baseline="0">
                <a:solidFill>
                  <a:schemeClr val="bg1"/>
                </a:solidFill>
              </a:defRPr>
            </a:lvl2pPr>
            <a:lvl3pPr>
              <a:lnSpc>
                <a:spcPct val="100000"/>
              </a:lnSpc>
              <a:spcBef>
                <a:spcPts val="0"/>
              </a:spcBef>
              <a:spcAft>
                <a:spcPts val="600"/>
              </a:spcAft>
              <a:buClr>
                <a:srgbClr val="FFDF00"/>
              </a:buClr>
              <a:defRPr sz="1600" baseline="0">
                <a:solidFill>
                  <a:schemeClr val="bg1"/>
                </a:solidFill>
              </a:defRPr>
            </a:lvl3pPr>
            <a:lvl4pPr>
              <a:lnSpc>
                <a:spcPct val="100000"/>
              </a:lnSpc>
              <a:spcBef>
                <a:spcPts val="0"/>
              </a:spcBef>
              <a:spcAft>
                <a:spcPts val="600"/>
              </a:spcAft>
              <a:defRPr sz="1600" baseline="0">
                <a:solidFill>
                  <a:schemeClr val="bg1"/>
                </a:solidFill>
              </a:defRPr>
            </a:lvl4pPr>
            <a:lvl5pPr>
              <a:lnSpc>
                <a:spcPct val="100000"/>
              </a:lnSpc>
              <a:spcBef>
                <a:spcPts val="0"/>
              </a:spcBef>
              <a:spcAft>
                <a:spcPts val="600"/>
              </a:spcAft>
              <a:defRPr sz="1600" baseline="0">
                <a:solidFill>
                  <a:schemeClr val="bg1"/>
                </a:solidFill>
              </a:defRPr>
            </a:lvl5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3B1A5F97-C076-7495-C9E5-EED8CE539284}"/>
              </a:ext>
            </a:extLst>
          </p:cNvPr>
          <p:cNvPicPr>
            <a:picLocks noChangeAspect="1"/>
          </p:cNvPicPr>
          <p:nvPr userDrawn="1"/>
        </p:nvPicPr>
        <p:blipFill>
          <a:blip r:embed="rId2"/>
          <a:stretch>
            <a:fillRect/>
          </a:stretch>
        </p:blipFill>
        <p:spPr>
          <a:xfrm>
            <a:off x="4000500" y="0"/>
            <a:ext cx="5143500" cy="5143500"/>
          </a:xfrm>
          <a:prstGeom prst="rect">
            <a:avLst/>
          </a:prstGeom>
        </p:spPr>
      </p:pic>
    </p:spTree>
    <p:extLst>
      <p:ext uri="{BB962C8B-B14F-4D97-AF65-F5344CB8AC3E}">
        <p14:creationId xmlns:p14="http://schemas.microsoft.com/office/powerpoint/2010/main" val="167971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223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4811B-4426-BD4A-8776-6C11CDD641EC}"/>
              </a:ext>
            </a:extLst>
          </p:cNvPr>
          <p:cNvSpPr txBox="1"/>
          <p:nvPr userDrawn="1"/>
        </p:nvSpPr>
        <p:spPr>
          <a:xfrm>
            <a:off x="1202263" y="4417559"/>
            <a:ext cx="7508878" cy="461665"/>
          </a:xfrm>
          <a:prstGeom prst="rect">
            <a:avLst/>
          </a:prstGeom>
          <a:noFill/>
        </p:spPr>
        <p:txBody>
          <a:bodyPr wrap="square" rtlCol="0" anchor="b" anchorCtr="0">
            <a:spAutoFit/>
          </a:bodyPr>
          <a:lstStyle/>
          <a:p>
            <a:pPr algn="l"/>
            <a:r>
              <a:rPr lang="en-GB" sz="1200">
                <a:solidFill>
                  <a:schemeClr val="tx1"/>
                </a:solidFill>
              </a:rPr>
              <a:t>James </a:t>
            </a:r>
            <a:r>
              <a:rPr lang="en-GB" sz="1200" err="1">
                <a:solidFill>
                  <a:schemeClr val="tx1"/>
                </a:solidFill>
              </a:rPr>
              <a:t>Goold</a:t>
            </a:r>
            <a:r>
              <a:rPr lang="en-GB" sz="1200">
                <a:solidFill>
                  <a:schemeClr val="tx1"/>
                </a:solidFill>
              </a:rPr>
              <a:t> House, 228 Victoria Parade, East Melbourne VIC 3002 </a:t>
            </a:r>
          </a:p>
          <a:p>
            <a:pPr algn="l"/>
            <a:r>
              <a:rPr lang="en-GB" sz="1200">
                <a:solidFill>
                  <a:schemeClr val="tx1"/>
                </a:solidFill>
              </a:rPr>
              <a:t>T: +61 3 9267 0228  E: </a:t>
            </a:r>
            <a:r>
              <a:rPr lang="en-GB" sz="1200" err="1">
                <a:solidFill>
                  <a:schemeClr val="tx1"/>
                </a:solidFill>
              </a:rPr>
              <a:t>execdirector@macs.vic.edu.au</a:t>
            </a:r>
            <a:r>
              <a:rPr lang="en-GB" sz="1200">
                <a:solidFill>
                  <a:schemeClr val="tx1"/>
                </a:solidFill>
              </a:rPr>
              <a:t>  </a:t>
            </a:r>
            <a:r>
              <a:rPr lang="en-GB" sz="1200" b="1" err="1">
                <a:solidFill>
                  <a:srgbClr val="FFDF00"/>
                </a:solidFill>
              </a:rPr>
              <a:t>www.macs.vic.edu.au</a:t>
            </a:r>
            <a:endParaRPr lang="en-GB" sz="1200" b="1">
              <a:solidFill>
                <a:srgbClr val="FFDF00"/>
              </a:solidFill>
            </a:endParaRPr>
          </a:p>
        </p:txBody>
      </p:sp>
      <p:pic>
        <p:nvPicPr>
          <p:cNvPr id="3" name="Picture 2" descr="A picture containing text&#10;&#10;Description automatically generated">
            <a:extLst>
              <a:ext uri="{FF2B5EF4-FFF2-40B4-BE49-F238E27FC236}">
                <a16:creationId xmlns:a16="http://schemas.microsoft.com/office/drawing/2014/main" id="{C52CF6E1-0794-7C93-8B48-BD982DDC704D}"/>
              </a:ext>
            </a:extLst>
          </p:cNvPr>
          <p:cNvPicPr>
            <a:picLocks noChangeAspect="1"/>
          </p:cNvPicPr>
          <p:nvPr userDrawn="1"/>
        </p:nvPicPr>
        <p:blipFill>
          <a:blip r:embed="rId2"/>
          <a:stretch>
            <a:fillRect/>
          </a:stretch>
        </p:blipFill>
        <p:spPr>
          <a:xfrm>
            <a:off x="550261" y="3745631"/>
            <a:ext cx="3282951" cy="461665"/>
          </a:xfrm>
          <a:prstGeom prst="rect">
            <a:avLst/>
          </a:prstGeom>
        </p:spPr>
      </p:pic>
    </p:spTree>
    <p:extLst>
      <p:ext uri="{BB962C8B-B14F-4D97-AF65-F5344CB8AC3E}">
        <p14:creationId xmlns:p14="http://schemas.microsoft.com/office/powerpoint/2010/main" val="8683515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549462"/>
          </a:xfrm>
          <a:prstGeom prst="rect">
            <a:avLst/>
          </a:prstGeom>
        </p:spPr>
        <p:txBody>
          <a:bodyPr wrap="square" lIns="0" tIns="0" rIns="0" bIns="0">
            <a:spAutoFit/>
          </a:bodyPr>
          <a:lstStyle>
            <a:lvl1pPr>
              <a:defRPr sz="3571" b="0" i="0">
                <a:solidFill>
                  <a:srgbClr val="FFDF00"/>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865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57929" y="558882"/>
            <a:ext cx="3385561" cy="549462"/>
          </a:xfrm>
          <a:prstGeom prst="rect">
            <a:avLst/>
          </a:prstGeom>
        </p:spPr>
        <p:txBody>
          <a:bodyPr lIns="0" tIns="0" rIns="0" bIns="0"/>
          <a:lstStyle>
            <a:lvl1pPr>
              <a:defRPr sz="3571" b="0" i="0">
                <a:solidFill>
                  <a:srgbClr val="FFDF00"/>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913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57929" y="558882"/>
            <a:ext cx="3385561" cy="549462"/>
          </a:xfrm>
          <a:prstGeom prst="rect">
            <a:avLst/>
          </a:prstGeom>
        </p:spPr>
        <p:txBody>
          <a:bodyPr lIns="0" tIns="0" rIns="0" bIns="0"/>
          <a:lstStyle>
            <a:lvl1pPr>
              <a:defRPr sz="3571" b="0" i="0">
                <a:solidFill>
                  <a:srgbClr val="FFDF00"/>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868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57929" y="558882"/>
            <a:ext cx="3385561" cy="549462"/>
          </a:xfrm>
          <a:prstGeom prst="rect">
            <a:avLst/>
          </a:prstGeom>
        </p:spPr>
        <p:txBody>
          <a:bodyPr lIns="0" tIns="0" rIns="0" bIns="0"/>
          <a:lstStyle>
            <a:lvl1pPr>
              <a:defRPr sz="3571" b="0" i="0">
                <a:solidFill>
                  <a:srgbClr val="FFDF00"/>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2914875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965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rgbClr val="0B223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23BB0E-651D-2378-017F-159E2045AA20}"/>
              </a:ext>
            </a:extLst>
          </p:cNvPr>
          <p:cNvPicPr>
            <a:picLocks noChangeAspect="1"/>
          </p:cNvPicPr>
          <p:nvPr userDrawn="1"/>
        </p:nvPicPr>
        <p:blipFill>
          <a:blip r:embed="rId2"/>
          <a:stretch>
            <a:fillRect/>
          </a:stretch>
        </p:blipFill>
        <p:spPr>
          <a:xfrm>
            <a:off x="1871471" y="2146"/>
            <a:ext cx="7272529" cy="5141354"/>
          </a:xfrm>
          <a:prstGeom prst="rect">
            <a:avLst/>
          </a:prstGeom>
        </p:spPr>
      </p:pic>
      <p:pic>
        <p:nvPicPr>
          <p:cNvPr id="4" name="Picture 3">
            <a:extLst>
              <a:ext uri="{FF2B5EF4-FFF2-40B4-BE49-F238E27FC236}">
                <a16:creationId xmlns:a16="http://schemas.microsoft.com/office/drawing/2014/main" id="{D516FBE5-E9B7-38E4-152F-90C3C6CD36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5435" y="1655757"/>
            <a:ext cx="2085389" cy="2114410"/>
          </a:xfrm>
          <a:prstGeom prst="rect">
            <a:avLst/>
          </a:prstGeom>
        </p:spPr>
      </p:pic>
      <p:sp>
        <p:nvSpPr>
          <p:cNvPr id="5" name="TextBox 4">
            <a:extLst>
              <a:ext uri="{FF2B5EF4-FFF2-40B4-BE49-F238E27FC236}">
                <a16:creationId xmlns:a16="http://schemas.microsoft.com/office/drawing/2014/main" id="{2CBAF75B-AE96-1A8A-8689-1CC7453470D6}"/>
              </a:ext>
            </a:extLst>
          </p:cNvPr>
          <p:cNvSpPr txBox="1"/>
          <p:nvPr userDrawn="1"/>
        </p:nvSpPr>
        <p:spPr>
          <a:xfrm>
            <a:off x="737170" y="1779743"/>
            <a:ext cx="4231069" cy="2980816"/>
          </a:xfrm>
          <a:prstGeom prst="rect">
            <a:avLst/>
          </a:prstGeom>
          <a:noFill/>
        </p:spPr>
        <p:txBody>
          <a:bodyPr wrap="square">
            <a:spAutoFit/>
          </a:bodyPr>
          <a:lstStyle/>
          <a:p>
            <a:pPr defTabSz="621883"/>
            <a:r>
              <a:rPr lang="en-US" sz="1224" kern="0">
                <a:solidFill>
                  <a:srgbClr val="FFFFFF"/>
                </a:solidFill>
              </a:rPr>
              <a:t>We acknowledge that MACS offices and Catholic schools in the Archdiocese of Melbourne are situated on the lands of the five language groups that make up the Kulin Nation, who have walked upon and cared for this land for thousands of years. We acknowledge their continued deep spiritual connection and relationship to Country.</a:t>
            </a:r>
          </a:p>
          <a:p>
            <a:pPr defTabSz="621883"/>
            <a:endParaRPr lang="en-US" sz="1224" kern="0">
              <a:solidFill>
                <a:srgbClr val="FFFFFF"/>
              </a:solidFill>
            </a:endParaRPr>
          </a:p>
          <a:p>
            <a:pPr defTabSz="621883"/>
            <a:r>
              <a:rPr lang="en-US" sz="1224" kern="0">
                <a:solidFill>
                  <a:srgbClr val="FFFFFF"/>
                </a:solidFill>
              </a:rPr>
              <a:t>We pay respects to their Elders past, present and future, and commit to the ongoing journey of reconciliation.</a:t>
            </a:r>
          </a:p>
          <a:p>
            <a:pPr defTabSz="621883"/>
            <a:endParaRPr lang="en-US" sz="1224" kern="0">
              <a:solidFill>
                <a:srgbClr val="FFFFFF"/>
              </a:solidFill>
            </a:endParaRPr>
          </a:p>
          <a:p>
            <a:pPr defTabSz="621883"/>
            <a:endParaRPr lang="en-US" sz="1224" kern="0">
              <a:solidFill>
                <a:srgbClr val="FFFFFF"/>
              </a:solidFill>
            </a:endParaRPr>
          </a:p>
          <a:p>
            <a:pPr defTabSz="621883"/>
            <a:endParaRPr lang="en-US" sz="1224" kern="0">
              <a:solidFill>
                <a:srgbClr val="FFFFFF"/>
              </a:solidFill>
            </a:endParaRPr>
          </a:p>
          <a:p>
            <a:pPr defTabSz="621883"/>
            <a:endParaRPr lang="en-US" sz="1224" kern="0">
              <a:solidFill>
                <a:srgbClr val="FFFFFF"/>
              </a:solidFill>
            </a:endParaRPr>
          </a:p>
          <a:p>
            <a:pPr defTabSz="621883"/>
            <a:endParaRPr lang="en-US" sz="1224" kern="0">
              <a:solidFill>
                <a:srgbClr val="FFFFFF"/>
              </a:solidFill>
            </a:endParaRPr>
          </a:p>
          <a:p>
            <a:pPr defTabSz="621883"/>
            <a:r>
              <a:rPr lang="en-US" sz="816" kern="0">
                <a:solidFill>
                  <a:srgbClr val="FFFFFF"/>
                </a:solidFill>
              </a:rPr>
              <a:t>Chelsea Sporle</a:t>
            </a:r>
          </a:p>
          <a:p>
            <a:pPr defTabSz="621883"/>
            <a:r>
              <a:rPr lang="en-US" sz="816" kern="0">
                <a:solidFill>
                  <a:srgbClr val="FFFFFF"/>
                </a:solidFill>
              </a:rPr>
              <a:t>St Anne’s School, Sunbury, Year 4</a:t>
            </a:r>
          </a:p>
        </p:txBody>
      </p:sp>
      <p:pic>
        <p:nvPicPr>
          <p:cNvPr id="6" name="Picture 5" descr="Logo, company name&#10;&#10;Description automatically generated">
            <a:extLst>
              <a:ext uri="{FF2B5EF4-FFF2-40B4-BE49-F238E27FC236}">
                <a16:creationId xmlns:a16="http://schemas.microsoft.com/office/drawing/2014/main" id="{DD719B6C-C12F-E5AD-9EC5-135F7862D7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09263" y="4437402"/>
            <a:ext cx="367225" cy="305079"/>
          </a:xfrm>
          <a:prstGeom prst="rect">
            <a:avLst/>
          </a:prstGeom>
        </p:spPr>
      </p:pic>
      <p:sp>
        <p:nvSpPr>
          <p:cNvPr id="7" name="TextBox 6">
            <a:extLst>
              <a:ext uri="{FF2B5EF4-FFF2-40B4-BE49-F238E27FC236}">
                <a16:creationId xmlns:a16="http://schemas.microsoft.com/office/drawing/2014/main" id="{4CDA641A-CBC0-DF82-8296-EEF5AA82AC4D}"/>
              </a:ext>
            </a:extLst>
          </p:cNvPr>
          <p:cNvSpPr txBox="1"/>
          <p:nvPr userDrawn="1"/>
        </p:nvSpPr>
        <p:spPr>
          <a:xfrm>
            <a:off x="737170" y="701650"/>
            <a:ext cx="3912973" cy="954107"/>
          </a:xfrm>
          <a:prstGeom prst="rect">
            <a:avLst/>
          </a:prstGeom>
          <a:noFill/>
        </p:spPr>
        <p:txBody>
          <a:bodyPr wrap="square" rtlCol="0">
            <a:spAutoFit/>
          </a:bodyPr>
          <a:lstStyle/>
          <a:p>
            <a:r>
              <a:rPr lang="en-US" sz="2800">
                <a:solidFill>
                  <a:srgbClr val="FFDF00"/>
                </a:solidFill>
              </a:rPr>
              <a:t>Acknowledgement </a:t>
            </a:r>
            <a:br>
              <a:rPr lang="en-US" sz="2800">
                <a:solidFill>
                  <a:srgbClr val="FFDF00"/>
                </a:solidFill>
              </a:rPr>
            </a:br>
            <a:r>
              <a:rPr lang="en-US" sz="2800">
                <a:solidFill>
                  <a:srgbClr val="FFDF00"/>
                </a:solidFill>
              </a:rPr>
              <a:t>of Country</a:t>
            </a:r>
          </a:p>
        </p:txBody>
      </p:sp>
    </p:spTree>
    <p:extLst>
      <p:ext uri="{BB962C8B-B14F-4D97-AF65-F5344CB8AC3E}">
        <p14:creationId xmlns:p14="http://schemas.microsoft.com/office/powerpoint/2010/main" val="26242777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hi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8501837-CBAE-6552-2461-1463F8C6E9EB}"/>
              </a:ext>
            </a:extLst>
          </p:cNvPr>
          <p:cNvSpPr/>
          <p:nvPr userDrawn="1"/>
        </p:nvSpPr>
        <p:spPr>
          <a:xfrm>
            <a:off x="4000931" y="0"/>
            <a:ext cx="5143069" cy="5143500"/>
          </a:xfrm>
          <a:custGeom>
            <a:avLst/>
            <a:gdLst/>
            <a:ahLst/>
            <a:cxnLst/>
            <a:rect l="l" t="t" r="r" b="b"/>
            <a:pathLst>
              <a:path w="7559675" h="7560309">
                <a:moveTo>
                  <a:pt x="7559550" y="0"/>
                </a:moveTo>
                <a:lnTo>
                  <a:pt x="4364768" y="0"/>
                </a:lnTo>
                <a:lnTo>
                  <a:pt x="0" y="7559992"/>
                </a:lnTo>
                <a:lnTo>
                  <a:pt x="2004545" y="7559992"/>
                </a:lnTo>
                <a:lnTo>
                  <a:pt x="5782050" y="652564"/>
                </a:lnTo>
                <a:lnTo>
                  <a:pt x="7559550" y="652564"/>
                </a:lnTo>
                <a:lnTo>
                  <a:pt x="7559550" y="0"/>
                </a:lnTo>
                <a:close/>
              </a:path>
              <a:path w="7559675" h="7560309">
                <a:moveTo>
                  <a:pt x="7559550" y="652564"/>
                </a:moveTo>
                <a:lnTo>
                  <a:pt x="5782050" y="652564"/>
                </a:lnTo>
                <a:lnTo>
                  <a:pt x="3567883" y="7559992"/>
                </a:lnTo>
                <a:lnTo>
                  <a:pt x="5504624" y="7559992"/>
                </a:lnTo>
                <a:lnTo>
                  <a:pt x="7124110" y="2287613"/>
                </a:lnTo>
                <a:lnTo>
                  <a:pt x="7559550" y="2287613"/>
                </a:lnTo>
                <a:lnTo>
                  <a:pt x="7559550" y="652564"/>
                </a:lnTo>
                <a:close/>
              </a:path>
              <a:path w="7559675" h="7560309">
                <a:moveTo>
                  <a:pt x="7559550" y="2287613"/>
                </a:moveTo>
                <a:lnTo>
                  <a:pt x="7124110" y="2287613"/>
                </a:lnTo>
                <a:lnTo>
                  <a:pt x="6697905" y="7559992"/>
                </a:lnTo>
                <a:lnTo>
                  <a:pt x="7559550" y="7559992"/>
                </a:lnTo>
                <a:lnTo>
                  <a:pt x="7559550" y="2287613"/>
                </a:lnTo>
                <a:close/>
              </a:path>
            </a:pathLst>
          </a:custGeom>
          <a:solidFill>
            <a:srgbClr val="FFDF00">
              <a:alpha val="17012"/>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19AD1DF7-22CE-2F4F-BC94-BDE0C6553A79}"/>
              </a:ext>
            </a:extLst>
          </p:cNvPr>
          <p:cNvSpPr>
            <a:spLocks noGrp="1"/>
          </p:cNvSpPr>
          <p:nvPr>
            <p:ph type="body" sz="quarter" idx="10"/>
          </p:nvPr>
        </p:nvSpPr>
        <p:spPr>
          <a:xfrm>
            <a:off x="457199" y="1093509"/>
            <a:ext cx="8229601" cy="3138766"/>
          </a:xfrm>
          <a:prstGeom prst="rect">
            <a:avLst/>
          </a:prstGeom>
        </p:spPr>
        <p:txBody>
          <a:bodyPr lIns="0" tIns="0" rIns="0" bIns="0"/>
          <a:lstStyle>
            <a:lvl1pPr>
              <a:lnSpc>
                <a:spcPct val="100000"/>
              </a:lnSpc>
              <a:spcAft>
                <a:spcPts val="600"/>
              </a:spcAft>
              <a:defRPr sz="1600" baseline="0">
                <a:solidFill>
                  <a:srgbClr val="0B223E"/>
                </a:solidFill>
              </a:defRPr>
            </a:lvl1pPr>
            <a:lvl2pPr>
              <a:lnSpc>
                <a:spcPct val="100000"/>
              </a:lnSpc>
              <a:spcBef>
                <a:spcPts val="0"/>
              </a:spcBef>
              <a:spcAft>
                <a:spcPts val="600"/>
              </a:spcAft>
              <a:buClr>
                <a:srgbClr val="FFDF00"/>
              </a:buClr>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object 4">
            <a:extLst>
              <a:ext uri="{FF2B5EF4-FFF2-40B4-BE49-F238E27FC236}">
                <a16:creationId xmlns:a16="http://schemas.microsoft.com/office/drawing/2014/main" id="{2B2E6DD0-DFD5-5DD6-1FE0-6473666C228D}"/>
              </a:ext>
            </a:extLst>
          </p:cNvPr>
          <p:cNvPicPr/>
          <p:nvPr userDrawn="1"/>
        </p:nvPicPr>
        <p:blipFill>
          <a:blip r:embed="rId2" cstate="print"/>
          <a:stretch>
            <a:fillRect/>
          </a:stretch>
        </p:blipFill>
        <p:spPr>
          <a:xfrm>
            <a:off x="8470808" y="4587063"/>
            <a:ext cx="215992" cy="179482"/>
          </a:xfrm>
          <a:prstGeom prst="rect">
            <a:avLst/>
          </a:prstGeom>
        </p:spPr>
      </p:pic>
      <p:sp>
        <p:nvSpPr>
          <p:cNvPr id="3" name="object 5">
            <a:extLst>
              <a:ext uri="{FF2B5EF4-FFF2-40B4-BE49-F238E27FC236}">
                <a16:creationId xmlns:a16="http://schemas.microsoft.com/office/drawing/2014/main" id="{91A96BA2-E161-BEBB-0079-4C4B4668E158}"/>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Tree>
    <p:extLst>
      <p:ext uri="{BB962C8B-B14F-4D97-AF65-F5344CB8AC3E}">
        <p14:creationId xmlns:p14="http://schemas.microsoft.com/office/powerpoint/2010/main" val="208944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hi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8501837-CBAE-6552-2461-1463F8C6E9EB}"/>
              </a:ext>
            </a:extLst>
          </p:cNvPr>
          <p:cNvSpPr/>
          <p:nvPr userDrawn="1"/>
        </p:nvSpPr>
        <p:spPr>
          <a:xfrm>
            <a:off x="4000931" y="0"/>
            <a:ext cx="5143069" cy="5143500"/>
          </a:xfrm>
          <a:custGeom>
            <a:avLst/>
            <a:gdLst/>
            <a:ahLst/>
            <a:cxnLst/>
            <a:rect l="l" t="t" r="r" b="b"/>
            <a:pathLst>
              <a:path w="7559675" h="7560309">
                <a:moveTo>
                  <a:pt x="7559550" y="0"/>
                </a:moveTo>
                <a:lnTo>
                  <a:pt x="4364768" y="0"/>
                </a:lnTo>
                <a:lnTo>
                  <a:pt x="0" y="7559992"/>
                </a:lnTo>
                <a:lnTo>
                  <a:pt x="2004545" y="7559992"/>
                </a:lnTo>
                <a:lnTo>
                  <a:pt x="5782050" y="652564"/>
                </a:lnTo>
                <a:lnTo>
                  <a:pt x="7559550" y="652564"/>
                </a:lnTo>
                <a:lnTo>
                  <a:pt x="7559550" y="0"/>
                </a:lnTo>
                <a:close/>
              </a:path>
              <a:path w="7559675" h="7560309">
                <a:moveTo>
                  <a:pt x="7559550" y="652564"/>
                </a:moveTo>
                <a:lnTo>
                  <a:pt x="5782050" y="652564"/>
                </a:lnTo>
                <a:lnTo>
                  <a:pt x="3567883" y="7559992"/>
                </a:lnTo>
                <a:lnTo>
                  <a:pt x="5504624" y="7559992"/>
                </a:lnTo>
                <a:lnTo>
                  <a:pt x="7124110" y="2287613"/>
                </a:lnTo>
                <a:lnTo>
                  <a:pt x="7559550" y="2287613"/>
                </a:lnTo>
                <a:lnTo>
                  <a:pt x="7559550" y="652564"/>
                </a:lnTo>
                <a:close/>
              </a:path>
              <a:path w="7559675" h="7560309">
                <a:moveTo>
                  <a:pt x="7559550" y="2287613"/>
                </a:moveTo>
                <a:lnTo>
                  <a:pt x="7124110" y="2287613"/>
                </a:lnTo>
                <a:lnTo>
                  <a:pt x="6697905" y="7559992"/>
                </a:lnTo>
                <a:lnTo>
                  <a:pt x="7559550" y="7559992"/>
                </a:lnTo>
                <a:lnTo>
                  <a:pt x="7559550" y="2287613"/>
                </a:lnTo>
                <a:close/>
              </a:path>
            </a:pathLst>
          </a:custGeom>
          <a:solidFill>
            <a:srgbClr val="FFDF00">
              <a:alpha val="17012"/>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19AD1DF7-22CE-2F4F-BC94-BDE0C6553A79}"/>
              </a:ext>
            </a:extLst>
          </p:cNvPr>
          <p:cNvSpPr>
            <a:spLocks noGrp="1"/>
          </p:cNvSpPr>
          <p:nvPr>
            <p:ph type="body" sz="quarter" idx="10"/>
          </p:nvPr>
        </p:nvSpPr>
        <p:spPr>
          <a:xfrm>
            <a:off x="457199" y="1093509"/>
            <a:ext cx="8229601" cy="3138766"/>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rgbClr val="0B223E"/>
                </a:solidFill>
              </a:defRPr>
            </a:lvl1pPr>
            <a:lvl2pPr marL="625475" indent="-261938">
              <a:lnSpc>
                <a:spcPct val="100000"/>
              </a:lnSpc>
              <a:spcBef>
                <a:spcPts val="0"/>
              </a:spcBef>
              <a:spcAft>
                <a:spcPts val="600"/>
              </a:spcAft>
              <a:buClr>
                <a:srgbClr val="FFDF00"/>
              </a:buClr>
              <a:tabLst/>
              <a:defRPr sz="1600" baseline="0">
                <a:solidFill>
                  <a:srgbClr val="0B223E"/>
                </a:solidFill>
              </a:defRPr>
            </a:lvl2pPr>
            <a:lvl3pPr marL="846138" indent="-203200">
              <a:lnSpc>
                <a:spcPct val="100000"/>
              </a:lnSpc>
              <a:spcBef>
                <a:spcPts val="0"/>
              </a:spcBef>
              <a:spcAft>
                <a:spcPts val="600"/>
              </a:spcAft>
              <a:buClr>
                <a:srgbClr val="FFDF00"/>
              </a:buClr>
              <a:tabLst/>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US"/>
              <a:t>Click to edit Master text styles</a:t>
            </a:r>
          </a:p>
          <a:p>
            <a:pPr lvl="1"/>
            <a:r>
              <a:rPr lang="en-US"/>
              <a:t>Second level</a:t>
            </a:r>
          </a:p>
          <a:p>
            <a:pPr lvl="2"/>
            <a:r>
              <a:rPr lang="en-US"/>
              <a:t>Third level</a:t>
            </a:r>
          </a:p>
        </p:txBody>
      </p:sp>
      <p:pic>
        <p:nvPicPr>
          <p:cNvPr id="2" name="object 4">
            <a:extLst>
              <a:ext uri="{FF2B5EF4-FFF2-40B4-BE49-F238E27FC236}">
                <a16:creationId xmlns:a16="http://schemas.microsoft.com/office/drawing/2014/main" id="{2B2E6DD0-DFD5-5DD6-1FE0-6473666C228D}"/>
              </a:ext>
            </a:extLst>
          </p:cNvPr>
          <p:cNvPicPr/>
          <p:nvPr userDrawn="1"/>
        </p:nvPicPr>
        <p:blipFill>
          <a:blip r:embed="rId2" cstate="print"/>
          <a:stretch>
            <a:fillRect/>
          </a:stretch>
        </p:blipFill>
        <p:spPr>
          <a:xfrm>
            <a:off x="8470808" y="4587063"/>
            <a:ext cx="215992" cy="179482"/>
          </a:xfrm>
          <a:prstGeom prst="rect">
            <a:avLst/>
          </a:prstGeom>
        </p:spPr>
      </p:pic>
      <p:sp>
        <p:nvSpPr>
          <p:cNvPr id="3" name="object 5">
            <a:extLst>
              <a:ext uri="{FF2B5EF4-FFF2-40B4-BE49-F238E27FC236}">
                <a16:creationId xmlns:a16="http://schemas.microsoft.com/office/drawing/2014/main" id="{91A96BA2-E161-BEBB-0079-4C4B4668E158}"/>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Tree>
    <p:extLst>
      <p:ext uri="{BB962C8B-B14F-4D97-AF65-F5344CB8AC3E}">
        <p14:creationId xmlns:p14="http://schemas.microsoft.com/office/powerpoint/2010/main" val="93269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197855F-481A-158F-89B6-58C77A2F3D5F}"/>
              </a:ext>
            </a:extLst>
          </p:cNvPr>
          <p:cNvSpPr/>
          <p:nvPr userDrawn="1"/>
        </p:nvSpPr>
        <p:spPr>
          <a:xfrm>
            <a:off x="4000931" y="0"/>
            <a:ext cx="5143069" cy="5143500"/>
          </a:xfrm>
          <a:custGeom>
            <a:avLst/>
            <a:gdLst/>
            <a:ahLst/>
            <a:cxnLst/>
            <a:rect l="l" t="t" r="r" b="b"/>
            <a:pathLst>
              <a:path w="7559675" h="7560309">
                <a:moveTo>
                  <a:pt x="7559550" y="0"/>
                </a:moveTo>
                <a:lnTo>
                  <a:pt x="4364768" y="0"/>
                </a:lnTo>
                <a:lnTo>
                  <a:pt x="0" y="7559992"/>
                </a:lnTo>
                <a:lnTo>
                  <a:pt x="2004545" y="7559992"/>
                </a:lnTo>
                <a:lnTo>
                  <a:pt x="5782050" y="652564"/>
                </a:lnTo>
                <a:lnTo>
                  <a:pt x="7559550" y="652564"/>
                </a:lnTo>
                <a:lnTo>
                  <a:pt x="7559550" y="0"/>
                </a:lnTo>
                <a:close/>
              </a:path>
              <a:path w="7559675" h="7560309">
                <a:moveTo>
                  <a:pt x="7559550" y="652564"/>
                </a:moveTo>
                <a:lnTo>
                  <a:pt x="5782050" y="652564"/>
                </a:lnTo>
                <a:lnTo>
                  <a:pt x="3567883" y="7559992"/>
                </a:lnTo>
                <a:lnTo>
                  <a:pt x="5504624" y="7559992"/>
                </a:lnTo>
                <a:lnTo>
                  <a:pt x="7124110" y="2287613"/>
                </a:lnTo>
                <a:lnTo>
                  <a:pt x="7559550" y="2287613"/>
                </a:lnTo>
                <a:lnTo>
                  <a:pt x="7559550" y="652564"/>
                </a:lnTo>
                <a:close/>
              </a:path>
              <a:path w="7559675" h="7560309">
                <a:moveTo>
                  <a:pt x="7559550" y="2287613"/>
                </a:moveTo>
                <a:lnTo>
                  <a:pt x="7124110" y="2287613"/>
                </a:lnTo>
                <a:lnTo>
                  <a:pt x="6697905" y="7559992"/>
                </a:lnTo>
                <a:lnTo>
                  <a:pt x="7559550" y="7559992"/>
                </a:lnTo>
                <a:lnTo>
                  <a:pt x="7559550" y="2287613"/>
                </a:lnTo>
                <a:close/>
              </a:path>
            </a:pathLst>
          </a:custGeom>
          <a:solidFill>
            <a:srgbClr val="FFDF00">
              <a:alpha val="17012"/>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1AD9087-B038-7644-BC90-951585D4163A}"/>
              </a:ext>
            </a:extLst>
          </p:cNvPr>
          <p:cNvSpPr>
            <a:spLocks noGrp="1"/>
          </p:cNvSpPr>
          <p:nvPr>
            <p:ph type="body" sz="quarter" idx="11"/>
          </p:nvPr>
        </p:nvSpPr>
        <p:spPr>
          <a:xfrm>
            <a:off x="457199" y="1075765"/>
            <a:ext cx="4033838" cy="3142223"/>
          </a:xfrm>
          <a:prstGeom prst="rect">
            <a:avLst/>
          </a:prstGeom>
        </p:spPr>
        <p:txBody>
          <a:bodyPr lIns="0" tIns="0" rIns="0" bIns="0"/>
          <a:lstStyle>
            <a:lvl1pPr>
              <a:lnSpc>
                <a:spcPct val="100000"/>
              </a:lnSpc>
              <a:spcAft>
                <a:spcPts val="600"/>
              </a:spcAft>
              <a:defRPr sz="1600" baseline="0">
                <a:solidFill>
                  <a:srgbClr val="0B223E"/>
                </a:solidFill>
              </a:defRPr>
            </a:lvl1pPr>
            <a:lvl2pPr>
              <a:lnSpc>
                <a:spcPct val="100000"/>
              </a:lnSpc>
              <a:spcBef>
                <a:spcPts val="0"/>
              </a:spcBef>
              <a:spcAft>
                <a:spcPts val="600"/>
              </a:spcAft>
              <a:buClr>
                <a:srgbClr val="FFDF00"/>
              </a:buClr>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object 4">
            <a:extLst>
              <a:ext uri="{FF2B5EF4-FFF2-40B4-BE49-F238E27FC236}">
                <a16:creationId xmlns:a16="http://schemas.microsoft.com/office/drawing/2014/main" id="{209B38DE-37A6-CFB9-00DA-D587FED8DD54}"/>
              </a:ext>
            </a:extLst>
          </p:cNvPr>
          <p:cNvPicPr/>
          <p:nvPr userDrawn="1"/>
        </p:nvPicPr>
        <p:blipFill>
          <a:blip r:embed="rId2" cstate="print"/>
          <a:stretch>
            <a:fillRect/>
          </a:stretch>
        </p:blipFill>
        <p:spPr>
          <a:xfrm>
            <a:off x="8470808" y="4587063"/>
            <a:ext cx="215992" cy="179482"/>
          </a:xfrm>
          <a:prstGeom prst="rect">
            <a:avLst/>
          </a:prstGeom>
        </p:spPr>
      </p:pic>
      <p:sp>
        <p:nvSpPr>
          <p:cNvPr id="8" name="object 5">
            <a:extLst>
              <a:ext uri="{FF2B5EF4-FFF2-40B4-BE49-F238E27FC236}">
                <a16:creationId xmlns:a16="http://schemas.microsoft.com/office/drawing/2014/main" id="{F9F73F61-6FA4-7899-89EE-AB7541405CF4}"/>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
        <p:nvSpPr>
          <p:cNvPr id="10" name="Text Placeholder 2">
            <a:extLst>
              <a:ext uri="{FF2B5EF4-FFF2-40B4-BE49-F238E27FC236}">
                <a16:creationId xmlns:a16="http://schemas.microsoft.com/office/drawing/2014/main" id="{897FD36A-F746-25A3-AEBC-917D672BB6D8}"/>
              </a:ext>
            </a:extLst>
          </p:cNvPr>
          <p:cNvSpPr>
            <a:spLocks noGrp="1"/>
          </p:cNvSpPr>
          <p:nvPr>
            <p:ph type="body" sz="quarter" idx="12"/>
          </p:nvPr>
        </p:nvSpPr>
        <p:spPr>
          <a:xfrm>
            <a:off x="4652965" y="1090582"/>
            <a:ext cx="4033838" cy="3142223"/>
          </a:xfrm>
          <a:prstGeom prst="rect">
            <a:avLst/>
          </a:prstGeom>
        </p:spPr>
        <p:txBody>
          <a:bodyPr lIns="0" tIns="0" rIns="0" bIns="0"/>
          <a:lstStyle>
            <a:lvl1pPr>
              <a:lnSpc>
                <a:spcPct val="100000"/>
              </a:lnSpc>
              <a:spcAft>
                <a:spcPts val="600"/>
              </a:spcAft>
              <a:defRPr sz="1600" baseline="0">
                <a:solidFill>
                  <a:srgbClr val="0B223E"/>
                </a:solidFill>
              </a:defRPr>
            </a:lvl1pPr>
            <a:lvl2pPr>
              <a:lnSpc>
                <a:spcPct val="100000"/>
              </a:lnSpc>
              <a:spcBef>
                <a:spcPts val="0"/>
              </a:spcBef>
              <a:spcAft>
                <a:spcPts val="600"/>
              </a:spcAft>
              <a:buClr>
                <a:srgbClr val="FFDF00"/>
              </a:buClr>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78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1AD9087-B038-7644-BC90-951585D4163A}"/>
              </a:ext>
            </a:extLst>
          </p:cNvPr>
          <p:cNvSpPr>
            <a:spLocks noGrp="1"/>
          </p:cNvSpPr>
          <p:nvPr>
            <p:ph type="body" sz="quarter" idx="11"/>
          </p:nvPr>
        </p:nvSpPr>
        <p:spPr>
          <a:xfrm>
            <a:off x="457199" y="1075765"/>
            <a:ext cx="4033838" cy="3511298"/>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rgbClr val="0B223E"/>
                </a:solidFill>
              </a:defRPr>
            </a:lvl1pPr>
            <a:lvl2pPr marL="584200" indent="-271463">
              <a:lnSpc>
                <a:spcPct val="100000"/>
              </a:lnSpc>
              <a:spcBef>
                <a:spcPts val="0"/>
              </a:spcBef>
              <a:spcAft>
                <a:spcPts val="600"/>
              </a:spcAft>
              <a:buClr>
                <a:srgbClr val="FFDF00"/>
              </a:buClr>
              <a:tabLst/>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US"/>
              <a:t>Click to edit Master text styles</a:t>
            </a:r>
          </a:p>
          <a:p>
            <a:pPr lvl="1"/>
            <a:r>
              <a:rPr lang="en-US"/>
              <a:t>Second level</a:t>
            </a:r>
          </a:p>
        </p:txBody>
      </p:sp>
      <p:sp>
        <p:nvSpPr>
          <p:cNvPr id="10" name="Picture Placeholder 9">
            <a:extLst>
              <a:ext uri="{FF2B5EF4-FFF2-40B4-BE49-F238E27FC236}">
                <a16:creationId xmlns:a16="http://schemas.microsoft.com/office/drawing/2014/main" id="{04506EE9-DE2E-ED3A-EDC1-7D7344E67A15}"/>
              </a:ext>
            </a:extLst>
          </p:cNvPr>
          <p:cNvSpPr>
            <a:spLocks noGrp="1"/>
          </p:cNvSpPr>
          <p:nvPr>
            <p:ph type="pic" sz="quarter" idx="13"/>
          </p:nvPr>
        </p:nvSpPr>
        <p:spPr>
          <a:xfrm>
            <a:off x="4657725" y="1069756"/>
            <a:ext cx="4486275" cy="4073744"/>
          </a:xfrm>
          <a:custGeom>
            <a:avLst/>
            <a:gdLst>
              <a:gd name="connsiteX0" fmla="*/ 677876 w 4486275"/>
              <a:gd name="connsiteY0" fmla="*/ 0 h 4067175"/>
              <a:gd name="connsiteX1" fmla="*/ 4486275 w 4486275"/>
              <a:gd name="connsiteY1" fmla="*/ 0 h 4067175"/>
              <a:gd name="connsiteX2" fmla="*/ 4486275 w 4486275"/>
              <a:gd name="connsiteY2" fmla="*/ 0 h 4067175"/>
              <a:gd name="connsiteX3" fmla="*/ 4486275 w 4486275"/>
              <a:gd name="connsiteY3" fmla="*/ 3389299 h 4067175"/>
              <a:gd name="connsiteX4" fmla="*/ 3808399 w 4486275"/>
              <a:gd name="connsiteY4" fmla="*/ 4067175 h 4067175"/>
              <a:gd name="connsiteX5" fmla="*/ 0 w 4486275"/>
              <a:gd name="connsiteY5" fmla="*/ 4067175 h 4067175"/>
              <a:gd name="connsiteX6" fmla="*/ 0 w 4486275"/>
              <a:gd name="connsiteY6" fmla="*/ 4067175 h 4067175"/>
              <a:gd name="connsiteX7" fmla="*/ 0 w 4486275"/>
              <a:gd name="connsiteY7" fmla="*/ 677876 h 4067175"/>
              <a:gd name="connsiteX8" fmla="*/ 677876 w 4486275"/>
              <a:gd name="connsiteY8" fmla="*/ 0 h 4067175"/>
              <a:gd name="connsiteX0" fmla="*/ 677876 w 4486275"/>
              <a:gd name="connsiteY0" fmla="*/ 0 h 4067175"/>
              <a:gd name="connsiteX1" fmla="*/ 4486275 w 4486275"/>
              <a:gd name="connsiteY1" fmla="*/ 0 h 4067175"/>
              <a:gd name="connsiteX2" fmla="*/ 4486275 w 4486275"/>
              <a:gd name="connsiteY2" fmla="*/ 0 h 4067175"/>
              <a:gd name="connsiteX3" fmla="*/ 4486275 w 4486275"/>
              <a:gd name="connsiteY3" fmla="*/ 3389299 h 4067175"/>
              <a:gd name="connsiteX4" fmla="*/ 0 w 4486275"/>
              <a:gd name="connsiteY4" fmla="*/ 4067175 h 4067175"/>
              <a:gd name="connsiteX5" fmla="*/ 0 w 4486275"/>
              <a:gd name="connsiteY5" fmla="*/ 4067175 h 4067175"/>
              <a:gd name="connsiteX6" fmla="*/ 0 w 4486275"/>
              <a:gd name="connsiteY6" fmla="*/ 677876 h 4067175"/>
              <a:gd name="connsiteX7" fmla="*/ 677876 w 4486275"/>
              <a:gd name="connsiteY7" fmla="*/ 0 h 4067175"/>
              <a:gd name="connsiteX0" fmla="*/ 677876 w 4486275"/>
              <a:gd name="connsiteY0" fmla="*/ 0 h 4067175"/>
              <a:gd name="connsiteX1" fmla="*/ 4486275 w 4486275"/>
              <a:gd name="connsiteY1" fmla="*/ 0 h 4067175"/>
              <a:gd name="connsiteX2" fmla="*/ 4486275 w 4486275"/>
              <a:gd name="connsiteY2" fmla="*/ 0 h 4067175"/>
              <a:gd name="connsiteX3" fmla="*/ 0 w 4486275"/>
              <a:gd name="connsiteY3" fmla="*/ 4067175 h 4067175"/>
              <a:gd name="connsiteX4" fmla="*/ 0 w 4486275"/>
              <a:gd name="connsiteY4" fmla="*/ 4067175 h 4067175"/>
              <a:gd name="connsiteX5" fmla="*/ 0 w 4486275"/>
              <a:gd name="connsiteY5" fmla="*/ 677876 h 4067175"/>
              <a:gd name="connsiteX6" fmla="*/ 677876 w 4486275"/>
              <a:gd name="connsiteY6" fmla="*/ 0 h 4067175"/>
              <a:gd name="connsiteX0" fmla="*/ 677876 w 4486275"/>
              <a:gd name="connsiteY0" fmla="*/ 0 h 4067175"/>
              <a:gd name="connsiteX1" fmla="*/ 4486275 w 4486275"/>
              <a:gd name="connsiteY1" fmla="*/ 0 h 4067175"/>
              <a:gd name="connsiteX2" fmla="*/ 4486275 w 4486275"/>
              <a:gd name="connsiteY2" fmla="*/ 0 h 4067175"/>
              <a:gd name="connsiteX3" fmla="*/ 2541861 w 4486275"/>
              <a:gd name="connsiteY3" fmla="*/ 1782489 h 4067175"/>
              <a:gd name="connsiteX4" fmla="*/ 0 w 4486275"/>
              <a:gd name="connsiteY4" fmla="*/ 4067175 h 4067175"/>
              <a:gd name="connsiteX5" fmla="*/ 0 w 4486275"/>
              <a:gd name="connsiteY5" fmla="*/ 4067175 h 4067175"/>
              <a:gd name="connsiteX6" fmla="*/ 0 w 4486275"/>
              <a:gd name="connsiteY6" fmla="*/ 677876 h 4067175"/>
              <a:gd name="connsiteX7" fmla="*/ 677876 w 4486275"/>
              <a:gd name="connsiteY7" fmla="*/ 0 h 4067175"/>
              <a:gd name="connsiteX0" fmla="*/ 677876 w 4486275"/>
              <a:gd name="connsiteY0" fmla="*/ 0 h 4073744"/>
              <a:gd name="connsiteX1" fmla="*/ 4486275 w 4486275"/>
              <a:gd name="connsiteY1" fmla="*/ 0 h 4073744"/>
              <a:gd name="connsiteX2" fmla="*/ 4486275 w 4486275"/>
              <a:gd name="connsiteY2" fmla="*/ 0 h 4073744"/>
              <a:gd name="connsiteX3" fmla="*/ 4486274 w 4486275"/>
              <a:gd name="connsiteY3" fmla="*/ 4073744 h 4073744"/>
              <a:gd name="connsiteX4" fmla="*/ 0 w 4486275"/>
              <a:gd name="connsiteY4" fmla="*/ 4067175 h 4073744"/>
              <a:gd name="connsiteX5" fmla="*/ 0 w 4486275"/>
              <a:gd name="connsiteY5" fmla="*/ 4067175 h 4073744"/>
              <a:gd name="connsiteX6" fmla="*/ 0 w 4486275"/>
              <a:gd name="connsiteY6" fmla="*/ 677876 h 4073744"/>
              <a:gd name="connsiteX7" fmla="*/ 677876 w 4486275"/>
              <a:gd name="connsiteY7" fmla="*/ 0 h 40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275" h="4073744">
                <a:moveTo>
                  <a:pt x="677876" y="0"/>
                </a:moveTo>
                <a:lnTo>
                  <a:pt x="4486275" y="0"/>
                </a:lnTo>
                <a:lnTo>
                  <a:pt x="4486275" y="0"/>
                </a:lnTo>
                <a:cubicBezTo>
                  <a:pt x="4486275" y="1357915"/>
                  <a:pt x="4486274" y="2715829"/>
                  <a:pt x="4486274" y="4073744"/>
                </a:cubicBezTo>
                <a:lnTo>
                  <a:pt x="0" y="4067175"/>
                </a:lnTo>
                <a:lnTo>
                  <a:pt x="0" y="4067175"/>
                </a:lnTo>
                <a:lnTo>
                  <a:pt x="0" y="677876"/>
                </a:lnTo>
                <a:cubicBezTo>
                  <a:pt x="0" y="303495"/>
                  <a:pt x="303495" y="0"/>
                  <a:pt x="677876" y="0"/>
                </a:cubicBezTo>
                <a:close/>
              </a:path>
            </a:pathLst>
          </a:custGeom>
          <a:ln>
            <a:noFill/>
          </a:ln>
        </p:spPr>
        <p:txBody>
          <a:bodyPr/>
          <a:lstStyle/>
          <a:p>
            <a:r>
              <a:rPr lang="en-US"/>
              <a:t>Click icon to add picture</a:t>
            </a:r>
          </a:p>
        </p:txBody>
      </p:sp>
      <p:sp>
        <p:nvSpPr>
          <p:cNvPr id="11" name="Oval 10">
            <a:extLst>
              <a:ext uri="{FF2B5EF4-FFF2-40B4-BE49-F238E27FC236}">
                <a16:creationId xmlns:a16="http://schemas.microsoft.com/office/drawing/2014/main" id="{C5D97459-466E-AD1B-D2D1-F8B42A43E942}"/>
              </a:ext>
            </a:extLst>
          </p:cNvPr>
          <p:cNvSpPr/>
          <p:nvPr userDrawn="1"/>
        </p:nvSpPr>
        <p:spPr>
          <a:xfrm>
            <a:off x="4652965" y="1075765"/>
            <a:ext cx="1418651" cy="14186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object 4">
            <a:extLst>
              <a:ext uri="{FF2B5EF4-FFF2-40B4-BE49-F238E27FC236}">
                <a16:creationId xmlns:a16="http://schemas.microsoft.com/office/drawing/2014/main" id="{0EBFE1F6-1918-8A24-6AFF-0F3FF6466800}"/>
              </a:ext>
            </a:extLst>
          </p:cNvPr>
          <p:cNvPicPr/>
          <p:nvPr userDrawn="1"/>
        </p:nvPicPr>
        <p:blipFill>
          <a:blip r:embed="rId2" cstate="print"/>
          <a:stretch>
            <a:fillRect/>
          </a:stretch>
        </p:blipFill>
        <p:spPr>
          <a:xfrm>
            <a:off x="8470808" y="4587063"/>
            <a:ext cx="215992" cy="179482"/>
          </a:xfrm>
          <a:prstGeom prst="rect">
            <a:avLst/>
          </a:prstGeom>
        </p:spPr>
      </p:pic>
      <p:sp>
        <p:nvSpPr>
          <p:cNvPr id="6" name="object 5">
            <a:extLst>
              <a:ext uri="{FF2B5EF4-FFF2-40B4-BE49-F238E27FC236}">
                <a16:creationId xmlns:a16="http://schemas.microsoft.com/office/drawing/2014/main" id="{9CAC1A15-139C-EB22-D610-652C36B5117E}"/>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Tree>
    <p:extLst>
      <p:ext uri="{BB962C8B-B14F-4D97-AF65-F5344CB8AC3E}">
        <p14:creationId xmlns:p14="http://schemas.microsoft.com/office/powerpoint/2010/main" val="27126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golden light">
    <p:bg>
      <p:bgPr>
        <a:solidFill>
          <a:srgbClr val="FFDF00"/>
        </a:solidFill>
        <a:effectLst/>
      </p:bgPr>
    </p:bg>
    <p:spTree>
      <p:nvGrpSpPr>
        <p:cNvPr id="1" name=""/>
        <p:cNvGrpSpPr/>
        <p:nvPr/>
      </p:nvGrpSpPr>
      <p:grpSpPr>
        <a:xfrm>
          <a:off x="0" y="0"/>
          <a:ext cx="0" cy="0"/>
          <a:chOff x="0" y="0"/>
          <a:chExt cx="0" cy="0"/>
        </a:xfrm>
      </p:grpSpPr>
      <p:pic>
        <p:nvPicPr>
          <p:cNvPr id="2" name="Picture 1" descr="A picture containing person, room&#10;&#10;Description automatically generated">
            <a:extLst>
              <a:ext uri="{FF2B5EF4-FFF2-40B4-BE49-F238E27FC236}">
                <a16:creationId xmlns:a16="http://schemas.microsoft.com/office/drawing/2014/main" id="{5F8C9BEF-1469-F6BD-D2B6-1F49FBA514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8" b="3307"/>
          <a:stretch/>
        </p:blipFill>
        <p:spPr>
          <a:xfrm flipH="1">
            <a:off x="4166827" y="1955800"/>
            <a:ext cx="4977172" cy="3187700"/>
          </a:xfrm>
          <a:prstGeom prst="round1Rect">
            <a:avLst>
              <a:gd name="adj" fmla="val 20993"/>
            </a:avLst>
          </a:prstGeom>
          <a:ln w="6350">
            <a:noFill/>
          </a:ln>
        </p:spPr>
      </p:pic>
      <p:sp>
        <p:nvSpPr>
          <p:cNvPr id="5" name="Title 1">
            <a:extLst>
              <a:ext uri="{FF2B5EF4-FFF2-40B4-BE49-F238E27FC236}">
                <a16:creationId xmlns:a16="http://schemas.microsoft.com/office/drawing/2014/main" id="{2EBC3425-8AC8-3CC9-0A1B-A44FA22C7F3D}"/>
              </a:ext>
            </a:extLst>
          </p:cNvPr>
          <p:cNvSpPr>
            <a:spLocks noGrp="1"/>
          </p:cNvSpPr>
          <p:nvPr>
            <p:ph type="ctrTitle" hasCustomPrompt="1"/>
          </p:nvPr>
        </p:nvSpPr>
        <p:spPr>
          <a:xfrm>
            <a:off x="575527" y="507792"/>
            <a:ext cx="7493205" cy="592876"/>
          </a:xfrm>
          <a:prstGeom prst="rect">
            <a:avLst/>
          </a:prstGeom>
        </p:spPr>
        <p:txBody>
          <a:bodyPr lIns="0" tIns="0" rIns="0" bIns="0" anchor="t" anchorCtr="0">
            <a:noAutofit/>
          </a:bodyPr>
          <a:lstStyle>
            <a:lvl1pPr algn="l">
              <a:defRPr sz="2800" b="0" cap="none" baseline="0">
                <a:solidFill>
                  <a:srgbClr val="0B223E"/>
                </a:solidFill>
              </a:defRPr>
            </a:lvl1pPr>
          </a:lstStyle>
          <a:p>
            <a:r>
              <a:rPr lang="en-AU"/>
              <a:t>Section divider / Click to add title </a:t>
            </a:r>
            <a:endParaRPr lang="en-US"/>
          </a:p>
        </p:txBody>
      </p:sp>
      <p:sp>
        <p:nvSpPr>
          <p:cNvPr id="6" name="Subtitle 2">
            <a:extLst>
              <a:ext uri="{FF2B5EF4-FFF2-40B4-BE49-F238E27FC236}">
                <a16:creationId xmlns:a16="http://schemas.microsoft.com/office/drawing/2014/main" id="{94E27C56-F5F9-F54B-4898-D79834CE6952}"/>
              </a:ext>
            </a:extLst>
          </p:cNvPr>
          <p:cNvSpPr>
            <a:spLocks noGrp="1"/>
          </p:cNvSpPr>
          <p:nvPr>
            <p:ph type="subTitle" idx="1" hasCustomPrompt="1"/>
          </p:nvPr>
        </p:nvSpPr>
        <p:spPr>
          <a:xfrm>
            <a:off x="575527" y="1180996"/>
            <a:ext cx="7493205" cy="694475"/>
          </a:xfrm>
          <a:prstGeom prst="rect">
            <a:avLst/>
          </a:prstGeom>
        </p:spPr>
        <p:txBody>
          <a:bodyPr lIns="0" tIns="0" rIns="0" bIns="0">
            <a:normAutofit/>
          </a:bodyPr>
          <a:lstStyle>
            <a:lvl1pPr marL="0" indent="0" algn="l">
              <a:buNone/>
              <a:defRPr sz="1800">
                <a:solidFill>
                  <a:srgbClr val="0B22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sub-heading</a:t>
            </a:r>
          </a:p>
        </p:txBody>
      </p:sp>
      <p:sp>
        <p:nvSpPr>
          <p:cNvPr id="12" name="Picture Placeholder 11">
            <a:extLst>
              <a:ext uri="{FF2B5EF4-FFF2-40B4-BE49-F238E27FC236}">
                <a16:creationId xmlns:a16="http://schemas.microsoft.com/office/drawing/2014/main" id="{5220859B-19E4-C665-C63A-EE8B766E5698}"/>
              </a:ext>
            </a:extLst>
          </p:cNvPr>
          <p:cNvSpPr>
            <a:spLocks noGrp="1"/>
          </p:cNvSpPr>
          <p:nvPr>
            <p:ph type="pic" sz="quarter" idx="13" hasCustomPrompt="1"/>
          </p:nvPr>
        </p:nvSpPr>
        <p:spPr>
          <a:xfrm>
            <a:off x="3888345" y="1955799"/>
            <a:ext cx="5255655" cy="3187701"/>
          </a:xfrm>
          <a:custGeom>
            <a:avLst/>
            <a:gdLst>
              <a:gd name="connsiteX0" fmla="*/ 957176 w 5255655"/>
              <a:gd name="connsiteY0" fmla="*/ 0 h 3187701"/>
              <a:gd name="connsiteX1" fmla="*/ 5255655 w 5255655"/>
              <a:gd name="connsiteY1" fmla="*/ 0 h 3187701"/>
              <a:gd name="connsiteX2" fmla="*/ 5255655 w 5255655"/>
              <a:gd name="connsiteY2" fmla="*/ 3187701 h 3187701"/>
              <a:gd name="connsiteX3" fmla="*/ 0 w 5255655"/>
              <a:gd name="connsiteY3" fmla="*/ 3187701 h 3187701"/>
              <a:gd name="connsiteX4" fmla="*/ 0 w 5255655"/>
              <a:gd name="connsiteY4" fmla="*/ 957176 h 3187701"/>
              <a:gd name="connsiteX5" fmla="*/ 957176 w 5255655"/>
              <a:gd name="connsiteY5" fmla="*/ 0 h 3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655" h="3187701">
                <a:moveTo>
                  <a:pt x="957176" y="0"/>
                </a:moveTo>
                <a:lnTo>
                  <a:pt x="5255655" y="0"/>
                </a:lnTo>
                <a:lnTo>
                  <a:pt x="5255655" y="3187701"/>
                </a:lnTo>
                <a:lnTo>
                  <a:pt x="0" y="3187701"/>
                </a:lnTo>
                <a:lnTo>
                  <a:pt x="0" y="957176"/>
                </a:lnTo>
                <a:cubicBezTo>
                  <a:pt x="0" y="428542"/>
                  <a:pt x="428542" y="0"/>
                  <a:pt x="957176" y="0"/>
                </a:cubicBezTo>
                <a:close/>
              </a:path>
            </a:pathLst>
          </a:custGeom>
          <a:noFill/>
          <a:ln>
            <a:noFill/>
          </a:ln>
        </p:spPr>
        <p:txBody>
          <a:bodyPr wrap="square">
            <a:noAutofit/>
          </a:bodyPr>
          <a:lstStyle>
            <a:lvl1pPr algn="ctr">
              <a:defRPr/>
            </a:lvl1pPr>
          </a:lstStyle>
          <a:p>
            <a:r>
              <a:rPr lang="en-US"/>
              <a:t>Click icon to insert different picture (optional)</a:t>
            </a:r>
          </a:p>
        </p:txBody>
      </p:sp>
    </p:spTree>
    <p:extLst>
      <p:ext uri="{BB962C8B-B14F-4D97-AF65-F5344CB8AC3E}">
        <p14:creationId xmlns:p14="http://schemas.microsoft.com/office/powerpoint/2010/main" val="117656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bluestone">
    <p:bg>
      <p:bgPr>
        <a:solidFill>
          <a:srgbClr val="0B223E"/>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6E0CB7E1-0F45-3928-7839-1854F2FB15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35"/>
          <a:stretch/>
        </p:blipFill>
        <p:spPr>
          <a:xfrm flipH="1">
            <a:off x="4166824" y="1955856"/>
            <a:ext cx="4977174" cy="3187644"/>
          </a:xfrm>
          <a:prstGeom prst="round1Rect">
            <a:avLst>
              <a:gd name="adj" fmla="val 20561"/>
            </a:avLst>
          </a:prstGeom>
          <a:ln w="9525">
            <a:noFill/>
          </a:ln>
        </p:spPr>
      </p:pic>
      <p:sp>
        <p:nvSpPr>
          <p:cNvPr id="5" name="Title 1">
            <a:extLst>
              <a:ext uri="{FF2B5EF4-FFF2-40B4-BE49-F238E27FC236}">
                <a16:creationId xmlns:a16="http://schemas.microsoft.com/office/drawing/2014/main" id="{2EBC3425-8AC8-3CC9-0A1B-A44FA22C7F3D}"/>
              </a:ext>
            </a:extLst>
          </p:cNvPr>
          <p:cNvSpPr>
            <a:spLocks noGrp="1"/>
          </p:cNvSpPr>
          <p:nvPr>
            <p:ph type="ctrTitle" hasCustomPrompt="1"/>
          </p:nvPr>
        </p:nvSpPr>
        <p:spPr>
          <a:xfrm>
            <a:off x="575527" y="507792"/>
            <a:ext cx="7493205"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Section divider / Click to add title </a:t>
            </a:r>
            <a:endParaRPr lang="en-US"/>
          </a:p>
        </p:txBody>
      </p:sp>
      <p:sp>
        <p:nvSpPr>
          <p:cNvPr id="6" name="Subtitle 2">
            <a:extLst>
              <a:ext uri="{FF2B5EF4-FFF2-40B4-BE49-F238E27FC236}">
                <a16:creationId xmlns:a16="http://schemas.microsoft.com/office/drawing/2014/main" id="{94E27C56-F5F9-F54B-4898-D79834CE6952}"/>
              </a:ext>
            </a:extLst>
          </p:cNvPr>
          <p:cNvSpPr>
            <a:spLocks noGrp="1"/>
          </p:cNvSpPr>
          <p:nvPr>
            <p:ph type="subTitle" idx="1" hasCustomPrompt="1"/>
          </p:nvPr>
        </p:nvSpPr>
        <p:spPr>
          <a:xfrm>
            <a:off x="575527" y="1180996"/>
            <a:ext cx="7493205" cy="694475"/>
          </a:xfrm>
          <a:prstGeom prst="rect">
            <a:avLst/>
          </a:prstGeom>
        </p:spPr>
        <p:txBody>
          <a:bodyPr lIns="0" tIns="0" rIns="0" bIns="0">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sub-heading</a:t>
            </a:r>
          </a:p>
        </p:txBody>
      </p:sp>
      <p:sp>
        <p:nvSpPr>
          <p:cNvPr id="4" name="Picture Placeholder 3">
            <a:extLst>
              <a:ext uri="{FF2B5EF4-FFF2-40B4-BE49-F238E27FC236}">
                <a16:creationId xmlns:a16="http://schemas.microsoft.com/office/drawing/2014/main" id="{67363A20-2401-8C06-0C9E-E90B8C728644}"/>
              </a:ext>
            </a:extLst>
          </p:cNvPr>
          <p:cNvSpPr>
            <a:spLocks noGrp="1"/>
          </p:cNvSpPr>
          <p:nvPr>
            <p:ph type="pic" sz="quarter" idx="13" hasCustomPrompt="1"/>
          </p:nvPr>
        </p:nvSpPr>
        <p:spPr>
          <a:xfrm>
            <a:off x="3888345" y="1955799"/>
            <a:ext cx="5255655" cy="3187701"/>
          </a:xfrm>
          <a:custGeom>
            <a:avLst/>
            <a:gdLst>
              <a:gd name="connsiteX0" fmla="*/ 957176 w 5255655"/>
              <a:gd name="connsiteY0" fmla="*/ 0 h 3187701"/>
              <a:gd name="connsiteX1" fmla="*/ 5255655 w 5255655"/>
              <a:gd name="connsiteY1" fmla="*/ 0 h 3187701"/>
              <a:gd name="connsiteX2" fmla="*/ 5255655 w 5255655"/>
              <a:gd name="connsiteY2" fmla="*/ 3187701 h 3187701"/>
              <a:gd name="connsiteX3" fmla="*/ 0 w 5255655"/>
              <a:gd name="connsiteY3" fmla="*/ 3187701 h 3187701"/>
              <a:gd name="connsiteX4" fmla="*/ 0 w 5255655"/>
              <a:gd name="connsiteY4" fmla="*/ 957176 h 3187701"/>
              <a:gd name="connsiteX5" fmla="*/ 957176 w 5255655"/>
              <a:gd name="connsiteY5" fmla="*/ 0 h 3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655" h="3187701">
                <a:moveTo>
                  <a:pt x="957176" y="0"/>
                </a:moveTo>
                <a:lnTo>
                  <a:pt x="5255655" y="0"/>
                </a:lnTo>
                <a:lnTo>
                  <a:pt x="5255655" y="3187701"/>
                </a:lnTo>
                <a:lnTo>
                  <a:pt x="0" y="3187701"/>
                </a:lnTo>
                <a:lnTo>
                  <a:pt x="0" y="957176"/>
                </a:lnTo>
                <a:cubicBezTo>
                  <a:pt x="0" y="428542"/>
                  <a:pt x="428542" y="0"/>
                  <a:pt x="957176" y="0"/>
                </a:cubicBezTo>
                <a:close/>
              </a:path>
            </a:pathLst>
          </a:custGeom>
          <a:noFill/>
          <a:ln>
            <a:noFill/>
          </a:ln>
        </p:spPr>
        <p:txBody>
          <a:bodyPr wrap="square">
            <a:noAutofit/>
          </a:bodyPr>
          <a:lstStyle>
            <a:lvl1pPr algn="ctr">
              <a:defRPr/>
            </a:lvl1pPr>
          </a:lstStyle>
          <a:p>
            <a:pPr marL="0" marR="0" lvl="0" indent="0" algn="l" defTabSz="457200" rtl="0" eaLnBrk="1" fontAlgn="auto" latinLnBrk="0" hangingPunct="1">
              <a:lnSpc>
                <a:spcPts val="3200"/>
              </a:lnSpc>
              <a:spcBef>
                <a:spcPts val="0"/>
              </a:spcBef>
              <a:spcAft>
                <a:spcPts val="0"/>
              </a:spcAft>
              <a:buClr>
                <a:srgbClr val="0CC6DE"/>
              </a:buClr>
              <a:buSzTx/>
              <a:buFontTx/>
              <a:buNone/>
              <a:tabLst/>
              <a:defRPr/>
            </a:pPr>
            <a:r>
              <a:rPr lang="en-US"/>
              <a:t>Click icon to insert different picture (optional)</a:t>
            </a:r>
          </a:p>
          <a:p>
            <a:endParaRPr lang="en-US"/>
          </a:p>
        </p:txBody>
      </p:sp>
    </p:spTree>
    <p:extLst>
      <p:ext uri="{BB962C8B-B14F-4D97-AF65-F5344CB8AC3E}">
        <p14:creationId xmlns:p14="http://schemas.microsoft.com/office/powerpoint/2010/main" val="40734959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title slide golden light">
    <p:bg>
      <p:bgPr>
        <a:solidFill>
          <a:srgbClr val="0B223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1E42FC-0CCC-CC08-C99A-801DDA80F776}"/>
              </a:ext>
            </a:extLst>
          </p:cNvPr>
          <p:cNvSpPr>
            <a:spLocks noGrp="1"/>
          </p:cNvSpPr>
          <p:nvPr>
            <p:ph type="ctrTitle" hasCustomPrompt="1"/>
          </p:nvPr>
        </p:nvSpPr>
        <p:spPr>
          <a:xfrm>
            <a:off x="575528" y="507792"/>
            <a:ext cx="3750940"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7" name="Text Placeholder 2">
            <a:extLst>
              <a:ext uri="{FF2B5EF4-FFF2-40B4-BE49-F238E27FC236}">
                <a16:creationId xmlns:a16="http://schemas.microsoft.com/office/drawing/2014/main" id="{6E30BCAF-BE96-AE00-4293-B6C0274FE1C2}"/>
              </a:ext>
            </a:extLst>
          </p:cNvPr>
          <p:cNvSpPr>
            <a:spLocks noGrp="1"/>
          </p:cNvSpPr>
          <p:nvPr>
            <p:ph type="body" sz="quarter" idx="11"/>
          </p:nvPr>
        </p:nvSpPr>
        <p:spPr>
          <a:xfrm>
            <a:off x="617863" y="1286933"/>
            <a:ext cx="3750940" cy="3348775"/>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chemeClr val="bg1"/>
                </a:solidFill>
              </a:defRPr>
            </a:lvl1pPr>
            <a:lvl2pPr marL="541338" indent="-228600">
              <a:lnSpc>
                <a:spcPct val="100000"/>
              </a:lnSpc>
              <a:spcBef>
                <a:spcPts val="0"/>
              </a:spcBef>
              <a:spcAft>
                <a:spcPts val="600"/>
              </a:spcAft>
              <a:buClr>
                <a:srgbClr val="FFDF00"/>
              </a:buClr>
              <a:tabLst/>
              <a:defRPr sz="1600" baseline="0">
                <a:solidFill>
                  <a:schemeClr val="bg1"/>
                </a:solidFill>
              </a:defRPr>
            </a:lvl2pPr>
            <a:lvl3pPr>
              <a:lnSpc>
                <a:spcPct val="100000"/>
              </a:lnSpc>
              <a:spcBef>
                <a:spcPts val="0"/>
              </a:spcBef>
              <a:spcAft>
                <a:spcPts val="600"/>
              </a:spcAft>
              <a:buClr>
                <a:srgbClr val="FFDF00"/>
              </a:buClr>
              <a:defRPr sz="1600" baseline="0">
                <a:solidFill>
                  <a:schemeClr val="bg1"/>
                </a:solidFill>
              </a:defRPr>
            </a:lvl3pPr>
            <a:lvl4pPr>
              <a:lnSpc>
                <a:spcPct val="100000"/>
              </a:lnSpc>
              <a:spcBef>
                <a:spcPts val="0"/>
              </a:spcBef>
              <a:spcAft>
                <a:spcPts val="600"/>
              </a:spcAft>
              <a:defRPr sz="1600" baseline="0">
                <a:solidFill>
                  <a:schemeClr val="bg1"/>
                </a:solidFill>
              </a:defRPr>
            </a:lvl4pPr>
            <a:lvl5pPr>
              <a:lnSpc>
                <a:spcPct val="100000"/>
              </a:lnSpc>
              <a:spcBef>
                <a:spcPts val="0"/>
              </a:spcBef>
              <a:spcAft>
                <a:spcPts val="600"/>
              </a:spcAft>
              <a:defRPr sz="1600" baseline="0">
                <a:solidFill>
                  <a:schemeClr val="bg1"/>
                </a:solidFill>
              </a:defRPr>
            </a:lvl5pPr>
          </a:lstStyle>
          <a:p>
            <a:pPr lvl="0"/>
            <a:r>
              <a:rPr lang="en-US"/>
              <a:t>Click to edit Master text styles</a:t>
            </a:r>
          </a:p>
          <a:p>
            <a:pPr lvl="1"/>
            <a:r>
              <a:rPr lang="en-US"/>
              <a:t>Second level</a:t>
            </a:r>
          </a:p>
        </p:txBody>
      </p:sp>
      <p:pic>
        <p:nvPicPr>
          <p:cNvPr id="3" name="Picture 2">
            <a:extLst>
              <a:ext uri="{FF2B5EF4-FFF2-40B4-BE49-F238E27FC236}">
                <a16:creationId xmlns:a16="http://schemas.microsoft.com/office/drawing/2014/main" id="{1D93E9E9-4829-4CB5-433C-CB48871D0DE0}"/>
              </a:ext>
            </a:extLst>
          </p:cNvPr>
          <p:cNvPicPr>
            <a:picLocks noChangeAspect="1"/>
          </p:cNvPicPr>
          <p:nvPr userDrawn="1"/>
        </p:nvPicPr>
        <p:blipFill>
          <a:blip r:embed="rId2"/>
          <a:stretch>
            <a:fillRect/>
          </a:stretch>
        </p:blipFill>
        <p:spPr>
          <a:xfrm>
            <a:off x="4000500" y="0"/>
            <a:ext cx="5143500" cy="5143500"/>
          </a:xfrm>
          <a:prstGeom prst="rect">
            <a:avLst/>
          </a:prstGeom>
        </p:spPr>
      </p:pic>
    </p:spTree>
    <p:extLst>
      <p:ext uri="{BB962C8B-B14F-4D97-AF65-F5344CB8AC3E}">
        <p14:creationId xmlns:p14="http://schemas.microsoft.com/office/powerpoint/2010/main" val="366085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6B7FEEB7-D25F-EF06-AD36-8FCD0F2DD53B}"/>
              </a:ext>
            </a:extLst>
          </p:cNvPr>
          <p:cNvPicPr/>
          <p:nvPr userDrawn="1"/>
        </p:nvPicPr>
        <p:blipFill>
          <a:blip r:embed="rId14" cstate="print"/>
          <a:stretch>
            <a:fillRect/>
          </a:stretch>
        </p:blipFill>
        <p:spPr>
          <a:xfrm>
            <a:off x="8470808" y="4587063"/>
            <a:ext cx="215992" cy="179482"/>
          </a:xfrm>
          <a:prstGeom prst="rect">
            <a:avLst/>
          </a:prstGeom>
        </p:spPr>
      </p:pic>
      <p:sp>
        <p:nvSpPr>
          <p:cNvPr id="3" name="object 5">
            <a:extLst>
              <a:ext uri="{FF2B5EF4-FFF2-40B4-BE49-F238E27FC236}">
                <a16:creationId xmlns:a16="http://schemas.microsoft.com/office/drawing/2014/main" id="{08EEA026-2C91-C372-279E-C4DC71F484FE}"/>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
        <p:nvSpPr>
          <p:cNvPr id="4" name="Holder 4">
            <a:extLst>
              <a:ext uri="{FF2B5EF4-FFF2-40B4-BE49-F238E27FC236}">
                <a16:creationId xmlns:a16="http://schemas.microsoft.com/office/drawing/2014/main" id="{6B8570A4-36C8-3910-A3B4-098423B31ABC}"/>
              </a:ext>
            </a:extLst>
          </p:cNvPr>
          <p:cNvSpPr txBox="1">
            <a:spLocks/>
          </p:cNvSpPr>
          <p:nvPr userDrawn="1"/>
        </p:nvSpPr>
        <p:spPr>
          <a:xfrm>
            <a:off x="454733" y="4900217"/>
            <a:ext cx="2103120" cy="202093"/>
          </a:xfrm>
          <a:prstGeom prst="rect">
            <a:avLst/>
          </a:prstGeom>
        </p:spPr>
        <p:txBody>
          <a:bodyPr lIns="0" tIns="0" rIns="0" bIns="0"/>
          <a:lstStyle>
            <a:defPPr>
              <a:defRPr lang="en-US"/>
            </a:defPPr>
            <a:lvl1pPr marL="0" algn="r" defTabSz="457200" rtl="0" eaLnBrk="1" latinLnBrk="0" hangingPunct="1">
              <a:defRPr sz="1050" kern="1200">
                <a:solidFill>
                  <a:srgbClr val="0B223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6F15528-21DE-4FAA-801E-634DDDAF4B2B}" type="slidenum">
              <a:rPr lang="en-AU" smtClean="0">
                <a:latin typeface="Arial" panose="020B0604020202020204" pitchFamily="34" charset="0"/>
                <a:cs typeface="Arial" panose="020B0604020202020204" pitchFamily="34" charset="0"/>
              </a:rPr>
              <a:pPr algn="l"/>
              <a:t>‹#›</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82702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6" r:id="rId3"/>
    <p:sldLayoutId id="2147483677" r:id="rId4"/>
    <p:sldLayoutId id="2147483652" r:id="rId5"/>
    <p:sldLayoutId id="2147483675" r:id="rId6"/>
    <p:sldLayoutId id="2147483668" r:id="rId7"/>
    <p:sldLayoutId id="2147483676" r:id="rId8"/>
    <p:sldLayoutId id="2147483671" r:id="rId9"/>
    <p:sldLayoutId id="2147483673" r:id="rId10"/>
    <p:sldLayoutId id="2147483674" r:id="rId11"/>
    <p:sldLayoutId id="2147483660" r:id="rId12"/>
  </p:sldLayoutIdLst>
  <p:hf hdr="0" ftr="0"/>
  <p:txStyles>
    <p:titleStyle>
      <a:lvl1pPr algn="l" defTabSz="457200" rtl="0" eaLnBrk="1" latinLnBrk="0" hangingPunct="1">
        <a:spcBef>
          <a:spcPct val="0"/>
        </a:spcBef>
        <a:buNone/>
        <a:defRPr sz="2800" kern="1200" cap="none">
          <a:solidFill>
            <a:srgbClr val="3E9DC8"/>
          </a:solidFill>
          <a:latin typeface="+mj-lt"/>
          <a:ea typeface="+mj-ea"/>
          <a:cs typeface="+mj-cs"/>
        </a:defRPr>
      </a:lvl1pPr>
    </p:titleStyle>
    <p:bodyStyle>
      <a:lvl1pPr marL="0" indent="0" algn="l" defTabSz="457200" rtl="0" eaLnBrk="1" latinLnBrk="0" hangingPunct="1">
        <a:lnSpc>
          <a:spcPts val="3200"/>
        </a:lnSpc>
        <a:spcBef>
          <a:spcPts val="0"/>
        </a:spcBef>
        <a:buClr>
          <a:srgbClr val="0CC6DE"/>
        </a:buClr>
        <a:buFontTx/>
        <a:buNone/>
        <a:defRPr sz="2000" kern="1200">
          <a:solidFill>
            <a:srgbClr val="58595B"/>
          </a:solidFill>
          <a:latin typeface="+mn-lt"/>
          <a:ea typeface="+mn-ea"/>
          <a:cs typeface="+mn-cs"/>
        </a:defRPr>
      </a:lvl1pPr>
      <a:lvl2pPr marL="360000" indent="-216000" algn="l" defTabSz="457200" rtl="0" eaLnBrk="1" latinLnBrk="0" hangingPunct="1">
        <a:lnSpc>
          <a:spcPts val="3200"/>
        </a:lnSpc>
        <a:spcBef>
          <a:spcPts val="480"/>
        </a:spcBef>
        <a:buClr>
          <a:srgbClr val="3E9DC8"/>
        </a:buClr>
        <a:buFont typeface="Lucida Grande"/>
        <a:buChar char="-"/>
        <a:defRPr sz="1800" kern="1200">
          <a:solidFill>
            <a:srgbClr val="58595B"/>
          </a:solidFill>
          <a:latin typeface="+mn-lt"/>
          <a:ea typeface="+mn-ea"/>
          <a:cs typeface="+mn-cs"/>
        </a:defRPr>
      </a:lvl2pPr>
      <a:lvl3pPr marL="648000" indent="-216000" algn="l" defTabSz="457200" rtl="0" eaLnBrk="1" latinLnBrk="0" hangingPunct="1">
        <a:lnSpc>
          <a:spcPts val="3200"/>
        </a:lnSpc>
        <a:spcBef>
          <a:spcPct val="20000"/>
        </a:spcBef>
        <a:buClr>
          <a:srgbClr val="3E9DC8"/>
        </a:buClr>
        <a:buFont typeface="Arial"/>
        <a:buChar char="•"/>
        <a:defRPr sz="1800" kern="1200">
          <a:solidFill>
            <a:srgbClr val="58595B"/>
          </a:solidFill>
          <a:latin typeface="+mn-lt"/>
          <a:ea typeface="+mn-ea"/>
          <a:cs typeface="+mn-cs"/>
        </a:defRPr>
      </a:lvl3pPr>
      <a:lvl4pPr marL="828000" indent="-216000" algn="l" defTabSz="457200" rtl="0" eaLnBrk="1" latinLnBrk="0" hangingPunct="1">
        <a:lnSpc>
          <a:spcPts val="3200"/>
        </a:lnSpc>
        <a:spcBef>
          <a:spcPct val="20000"/>
        </a:spcBef>
        <a:buClr>
          <a:schemeClr val="bg1">
            <a:lumMod val="65000"/>
          </a:schemeClr>
        </a:buClr>
        <a:buFont typeface="Lucida Grande"/>
        <a:buChar char="-"/>
        <a:defRPr sz="1800" kern="1200">
          <a:solidFill>
            <a:srgbClr val="58595B"/>
          </a:solidFill>
          <a:latin typeface="+mn-lt"/>
          <a:ea typeface="+mn-ea"/>
          <a:cs typeface="+mn-cs"/>
        </a:defRPr>
      </a:lvl4pPr>
      <a:lvl5pPr marL="1152000" indent="-216000" algn="l" defTabSz="457200" rtl="0" eaLnBrk="1" latinLnBrk="0" hangingPunct="1">
        <a:lnSpc>
          <a:spcPts val="3200"/>
        </a:lnSpc>
        <a:spcBef>
          <a:spcPct val="20000"/>
        </a:spcBef>
        <a:buClr>
          <a:schemeClr val="bg1">
            <a:lumMod val="65000"/>
          </a:schemeClr>
        </a:buClr>
        <a:buFont typeface="Arial"/>
        <a:buChar char="•"/>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
            <a:ext cx="9142914" cy="5141772"/>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0B223E"/>
          </a:solidFill>
        </p:spPr>
        <p:txBody>
          <a:bodyPr wrap="square" lIns="0" tIns="0" rIns="0" bIns="0" rtlCol="0"/>
          <a:lstStyle/>
          <a:p>
            <a:endParaRPr sz="1224">
              <a:latin typeface="Arial" panose="020B0604020202020204" pitchFamily="34" charset="0"/>
              <a:cs typeface="Arial" panose="020B0604020202020204" pitchFamily="34" charset="0"/>
            </a:endParaRPr>
          </a:p>
        </p:txBody>
      </p:sp>
      <p:sp>
        <p:nvSpPr>
          <p:cNvPr id="2" name="Holder 2"/>
          <p:cNvSpPr>
            <a:spLocks noGrp="1"/>
          </p:cNvSpPr>
          <p:nvPr>
            <p:ph type="title"/>
          </p:nvPr>
        </p:nvSpPr>
        <p:spPr>
          <a:xfrm>
            <a:off x="857929" y="558882"/>
            <a:ext cx="4170185" cy="1615827"/>
          </a:xfrm>
          <a:prstGeom prst="rect">
            <a:avLst/>
          </a:prstGeom>
        </p:spPr>
        <p:txBody>
          <a:bodyPr wrap="square" lIns="0" tIns="0" rIns="0" bIns="0">
            <a:spAutoFit/>
          </a:bodyPr>
          <a:lstStyle>
            <a:lvl1pPr>
              <a:defRPr sz="5250" b="0" i="0">
                <a:solidFill>
                  <a:srgbClr val="FFDF00"/>
                </a:solidFill>
                <a:latin typeface="Inter"/>
                <a:cs typeface="Inter"/>
              </a:defRPr>
            </a:lvl1pPr>
          </a:lstStyle>
          <a:p>
            <a:r>
              <a:rPr lang="en-US">
                <a:latin typeface="+mj-lt"/>
              </a:rPr>
              <a:t>Click to add title</a:t>
            </a:r>
            <a:endParaRPr/>
          </a:p>
        </p:txBody>
      </p:sp>
      <p:sp>
        <p:nvSpPr>
          <p:cNvPr id="3" name="Holder 3"/>
          <p:cNvSpPr>
            <a:spLocks noGrp="1"/>
          </p:cNvSpPr>
          <p:nvPr>
            <p:ph type="body" idx="1"/>
          </p:nvPr>
        </p:nvSpPr>
        <p:spPr>
          <a:xfrm>
            <a:off x="457200" y="1183005"/>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latin typeface="Arial" panose="020B0604020202020204" pitchFamily="34" charset="0"/>
                <a:cs typeface="Arial" panose="020B0604020202020204" pitchFamily="34" charset="0"/>
              </a:defRPr>
            </a:lvl1pPr>
          </a:lstStyle>
          <a:p>
            <a:fld id="{1D8BD707-D9CF-40AE-B4C6-C98DA3205C09}" type="datetimeFigureOut">
              <a:rPr lang="en-US" smtClean="0"/>
              <a:pPr/>
              <a:t>10/16/2025</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latin typeface="Arial" panose="020B0604020202020204" pitchFamily="34" charset="0"/>
                <a:cs typeface="Arial" panose="020B0604020202020204" pitchFamily="34" charset="0"/>
              </a:defRPr>
            </a:lvl1pPr>
          </a:lstStyle>
          <a:p>
            <a:fld id="{B6F15528-21DE-4FAA-801E-634DDDAF4B2B}" type="slidenum">
              <a:rPr lang="en-AU" smtClean="0"/>
              <a:pPr/>
              <a:t>‹#›</a:t>
            </a:fld>
            <a:endParaRPr lang="en-AU"/>
          </a:p>
        </p:txBody>
      </p:sp>
    </p:spTree>
    <p:extLst>
      <p:ext uri="{BB962C8B-B14F-4D97-AF65-F5344CB8AC3E}">
        <p14:creationId xmlns:p14="http://schemas.microsoft.com/office/powerpoint/2010/main" val="20337023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defRPr>
          <a:latin typeface="+mj-lt"/>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bodyStyle>
    <p:otherStyle>
      <a:lvl1pPr marL="0">
        <a:defRPr>
          <a:latin typeface="+mn-lt"/>
          <a:ea typeface="+mn-ea"/>
          <a:cs typeface="+mn-cs"/>
        </a:defRPr>
      </a:lvl1pPr>
      <a:lvl2pPr marL="310942">
        <a:defRPr>
          <a:latin typeface="+mn-lt"/>
          <a:ea typeface="+mn-ea"/>
          <a:cs typeface="+mn-cs"/>
        </a:defRPr>
      </a:lvl2pPr>
      <a:lvl3pPr marL="621883">
        <a:defRPr>
          <a:latin typeface="+mn-lt"/>
          <a:ea typeface="+mn-ea"/>
          <a:cs typeface="+mn-cs"/>
        </a:defRPr>
      </a:lvl3pPr>
      <a:lvl4pPr marL="932825">
        <a:defRPr>
          <a:latin typeface="+mn-lt"/>
          <a:ea typeface="+mn-ea"/>
          <a:cs typeface="+mn-cs"/>
        </a:defRPr>
      </a:lvl4pPr>
      <a:lvl5pPr marL="1243767">
        <a:defRPr>
          <a:latin typeface="+mn-lt"/>
          <a:ea typeface="+mn-ea"/>
          <a:cs typeface="+mn-cs"/>
        </a:defRPr>
      </a:lvl5pPr>
      <a:lvl6pPr marL="1554709">
        <a:defRPr>
          <a:latin typeface="+mn-lt"/>
          <a:ea typeface="+mn-ea"/>
          <a:cs typeface="+mn-cs"/>
        </a:defRPr>
      </a:lvl6pPr>
      <a:lvl7pPr marL="1865650">
        <a:defRPr>
          <a:latin typeface="+mn-lt"/>
          <a:ea typeface="+mn-ea"/>
          <a:cs typeface="+mn-cs"/>
        </a:defRPr>
      </a:lvl7pPr>
      <a:lvl8pPr marL="2176592">
        <a:defRPr>
          <a:latin typeface="+mn-lt"/>
          <a:ea typeface="+mn-ea"/>
          <a:cs typeface="+mn-cs"/>
        </a:defRPr>
      </a:lvl8pPr>
      <a:lvl9pPr marL="24875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forms.office.com/r/NA2twyi51i"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macs.com/religious-education-reference-grou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8C15E4-82FA-8669-E8FB-3B8C79D59172}"/>
              </a:ext>
            </a:extLst>
          </p:cNvPr>
          <p:cNvSpPr>
            <a:spLocks noGrp="1"/>
          </p:cNvSpPr>
          <p:nvPr>
            <p:ph type="ctrTitle"/>
          </p:nvPr>
        </p:nvSpPr>
        <p:spPr/>
        <p:txBody>
          <a:bodyPr/>
          <a:lstStyle/>
          <a:p>
            <a:r>
              <a:rPr lang="en-US"/>
              <a:t>Religious Education Curriculum Update</a:t>
            </a:r>
          </a:p>
        </p:txBody>
      </p:sp>
      <p:sp>
        <p:nvSpPr>
          <p:cNvPr id="8" name="Subtitle 7">
            <a:extLst>
              <a:ext uri="{FF2B5EF4-FFF2-40B4-BE49-F238E27FC236}">
                <a16:creationId xmlns:a16="http://schemas.microsoft.com/office/drawing/2014/main" id="{EC7DFBB3-D19A-407C-559F-F7D1AA2CB852}"/>
              </a:ext>
            </a:extLst>
          </p:cNvPr>
          <p:cNvSpPr>
            <a:spLocks noGrp="1"/>
          </p:cNvSpPr>
          <p:nvPr>
            <p:ph type="subTitle" idx="1"/>
          </p:nvPr>
        </p:nvSpPr>
        <p:spPr/>
        <p:txBody>
          <a:bodyPr/>
          <a:lstStyle/>
          <a:p>
            <a:endParaRPr lang="en-US"/>
          </a:p>
        </p:txBody>
      </p:sp>
      <p:sp>
        <p:nvSpPr>
          <p:cNvPr id="9" name="Text Placeholder 8">
            <a:extLst>
              <a:ext uri="{FF2B5EF4-FFF2-40B4-BE49-F238E27FC236}">
                <a16:creationId xmlns:a16="http://schemas.microsoft.com/office/drawing/2014/main" id="{A1A79DD6-42E9-B3E7-F35E-A0DE9A0ECD5B}"/>
              </a:ext>
            </a:extLst>
          </p:cNvPr>
          <p:cNvSpPr>
            <a:spLocks noGrp="1"/>
          </p:cNvSpPr>
          <p:nvPr>
            <p:ph type="body" sz="quarter" idx="10"/>
          </p:nvPr>
        </p:nvSpPr>
        <p:spPr/>
        <p:txBody>
          <a:bodyPr/>
          <a:lstStyle/>
          <a:p>
            <a:endParaRPr lang="en-US"/>
          </a:p>
        </p:txBody>
      </p:sp>
      <p:sp>
        <p:nvSpPr>
          <p:cNvPr id="10" name="Picture Placeholder 9">
            <a:extLst>
              <a:ext uri="{FF2B5EF4-FFF2-40B4-BE49-F238E27FC236}">
                <a16:creationId xmlns:a16="http://schemas.microsoft.com/office/drawing/2014/main" id="{B1E6D038-6F5C-DC91-DCFA-734B5EB699D6}"/>
              </a:ext>
            </a:extLst>
          </p:cNvPr>
          <p:cNvSpPr>
            <a:spLocks noGrp="1"/>
          </p:cNvSpPr>
          <p:nvPr>
            <p:ph type="pic" sz="quarter" idx="13"/>
          </p:nvPr>
        </p:nvSpPr>
        <p:spPr/>
        <p:txBody>
          <a:bodyPr/>
          <a:lstStyle/>
          <a:p>
            <a:endParaRPr lang="en-AU"/>
          </a:p>
        </p:txBody>
      </p:sp>
    </p:spTree>
    <p:extLst>
      <p:ext uri="{BB962C8B-B14F-4D97-AF65-F5344CB8AC3E}">
        <p14:creationId xmlns:p14="http://schemas.microsoft.com/office/powerpoint/2010/main" val="121484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7151-5E06-D6DC-DC1B-E1F24B6F9BFC}"/>
              </a:ext>
            </a:extLst>
          </p:cNvPr>
          <p:cNvSpPr>
            <a:spLocks noGrp="1"/>
          </p:cNvSpPr>
          <p:nvPr>
            <p:ph type="title"/>
          </p:nvPr>
        </p:nvSpPr>
        <p:spPr/>
        <p:txBody>
          <a:bodyPr/>
          <a:lstStyle/>
          <a:p>
            <a:r>
              <a:rPr lang="en-AU"/>
              <a:t>RE Curriculum Writers</a:t>
            </a:r>
          </a:p>
        </p:txBody>
      </p:sp>
      <p:sp>
        <p:nvSpPr>
          <p:cNvPr id="3" name="Text Placeholder 2">
            <a:extLst>
              <a:ext uri="{FF2B5EF4-FFF2-40B4-BE49-F238E27FC236}">
                <a16:creationId xmlns:a16="http://schemas.microsoft.com/office/drawing/2014/main" id="{14782BA3-F09E-A611-E514-DB85731A8EF2}"/>
              </a:ext>
            </a:extLst>
          </p:cNvPr>
          <p:cNvSpPr>
            <a:spLocks noGrp="1"/>
          </p:cNvSpPr>
          <p:nvPr>
            <p:ph type="body" sz="quarter" idx="10"/>
          </p:nvPr>
        </p:nvSpPr>
        <p:spPr>
          <a:xfrm>
            <a:off x="457199" y="3133277"/>
            <a:ext cx="2164082" cy="584776"/>
          </a:xfrm>
        </p:spPr>
        <p:txBody>
          <a:bodyPr/>
          <a:lstStyle/>
          <a:p>
            <a:r>
              <a:rPr lang="en-AU"/>
              <a:t>Prof Kath Engebretson</a:t>
            </a:r>
            <a:br>
              <a:rPr lang="en-AU"/>
            </a:br>
            <a:r>
              <a:rPr lang="en-AU"/>
              <a:t>Lead Curriculum Writer</a:t>
            </a:r>
            <a:br>
              <a:rPr lang="en-AU"/>
            </a:br>
            <a:endParaRPr lang="en-AU"/>
          </a:p>
        </p:txBody>
      </p:sp>
      <p:pic>
        <p:nvPicPr>
          <p:cNvPr id="4" name="Picture 3" descr="A person wearing glasses and a red shirt&#10;&#10;AI-generated content may be incorrect.">
            <a:extLst>
              <a:ext uri="{FF2B5EF4-FFF2-40B4-BE49-F238E27FC236}">
                <a16:creationId xmlns:a16="http://schemas.microsoft.com/office/drawing/2014/main" id="{A9A72618-DDA1-0FC4-3388-EF9FD5B58C72}"/>
              </a:ext>
            </a:extLst>
          </p:cNvPr>
          <p:cNvPicPr>
            <a:picLocks noChangeAspect="1"/>
          </p:cNvPicPr>
          <p:nvPr/>
        </p:nvPicPr>
        <p:blipFill>
          <a:blip r:embed="rId3"/>
          <a:stretch>
            <a:fillRect/>
          </a:stretch>
        </p:blipFill>
        <p:spPr>
          <a:xfrm>
            <a:off x="457198" y="1123949"/>
            <a:ext cx="1813329" cy="1813329"/>
          </a:xfrm>
          <a:prstGeom prst="rect">
            <a:avLst/>
          </a:prstGeom>
        </p:spPr>
      </p:pic>
      <p:sp>
        <p:nvSpPr>
          <p:cNvPr id="6" name="TextBox 5">
            <a:extLst>
              <a:ext uri="{FF2B5EF4-FFF2-40B4-BE49-F238E27FC236}">
                <a16:creationId xmlns:a16="http://schemas.microsoft.com/office/drawing/2014/main" id="{12F76659-32B0-6BB2-1ADA-5DCF0B8C2971}"/>
              </a:ext>
            </a:extLst>
          </p:cNvPr>
          <p:cNvSpPr txBox="1"/>
          <p:nvPr/>
        </p:nvSpPr>
        <p:spPr>
          <a:xfrm>
            <a:off x="3128011" y="3102843"/>
            <a:ext cx="2484120" cy="584775"/>
          </a:xfrm>
          <a:prstGeom prst="rect">
            <a:avLst/>
          </a:prstGeom>
        </p:spPr>
        <p:txBody>
          <a:bodyPr lIns="0" tIns="0" rIns="0" bIns="0" anchor="t"/>
          <a:lstStyle>
            <a:lvl1pPr indent="0">
              <a:lnSpc>
                <a:spcPct val="100000"/>
              </a:lnSpc>
              <a:spcBef>
                <a:spcPts val="0"/>
              </a:spcBef>
              <a:spcAft>
                <a:spcPts val="600"/>
              </a:spcAft>
              <a:buClr>
                <a:srgbClr val="0CC6DE"/>
              </a:buClr>
              <a:buFontTx/>
              <a:buNone/>
              <a:defRPr sz="1600" baseline="0">
                <a:solidFill>
                  <a:srgbClr val="0B223E"/>
                </a:solidFill>
              </a:defRPr>
            </a:lvl1pPr>
            <a:lvl2pPr marL="360000" indent="-216000">
              <a:lnSpc>
                <a:spcPct val="100000"/>
              </a:lnSpc>
              <a:spcBef>
                <a:spcPts val="0"/>
              </a:spcBef>
              <a:spcAft>
                <a:spcPts val="600"/>
              </a:spcAft>
              <a:buClr>
                <a:srgbClr val="FFDF00"/>
              </a:buClr>
              <a:buFont typeface="Lucida Grande"/>
              <a:buChar char="-"/>
              <a:defRPr sz="1600" baseline="0">
                <a:solidFill>
                  <a:srgbClr val="0B223E"/>
                </a:solidFill>
              </a:defRPr>
            </a:lvl2pPr>
            <a:lvl3pPr marL="648000" indent="-216000">
              <a:lnSpc>
                <a:spcPct val="100000"/>
              </a:lnSpc>
              <a:spcBef>
                <a:spcPts val="0"/>
              </a:spcBef>
              <a:spcAft>
                <a:spcPts val="600"/>
              </a:spcAft>
              <a:buClr>
                <a:srgbClr val="FFDF00"/>
              </a:buClr>
              <a:buFont typeface="Arial"/>
              <a:buChar char="•"/>
              <a:defRPr sz="1600" baseline="0">
                <a:solidFill>
                  <a:srgbClr val="0B223E"/>
                </a:solidFill>
              </a:defRPr>
            </a:lvl3pPr>
            <a:lvl4pPr marL="828000" indent="-216000">
              <a:lnSpc>
                <a:spcPct val="100000"/>
              </a:lnSpc>
              <a:spcBef>
                <a:spcPts val="0"/>
              </a:spcBef>
              <a:spcAft>
                <a:spcPts val="600"/>
              </a:spcAft>
              <a:buClr>
                <a:schemeClr val="bg1">
                  <a:lumMod val="65000"/>
                </a:schemeClr>
              </a:buClr>
              <a:buFont typeface="Lucida Grande"/>
              <a:buChar char="-"/>
              <a:defRPr sz="1600" baseline="0">
                <a:solidFill>
                  <a:srgbClr val="0B223E"/>
                </a:solidFill>
              </a:defRPr>
            </a:lvl4pPr>
            <a:lvl5pPr marL="1152000" indent="-216000">
              <a:lnSpc>
                <a:spcPct val="100000"/>
              </a:lnSpc>
              <a:spcBef>
                <a:spcPts val="0"/>
              </a:spcBef>
              <a:spcAft>
                <a:spcPts val="600"/>
              </a:spcAft>
              <a:buClr>
                <a:schemeClr val="bg1">
                  <a:lumMod val="65000"/>
                </a:schemeClr>
              </a:buClr>
              <a:buFont typeface="Arial"/>
              <a:buChar char="•"/>
              <a:defRPr sz="1600" baseline="0">
                <a:solidFill>
                  <a:srgbClr val="0B223E"/>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AU"/>
              <a:t>Marsha Van Cuylenburg</a:t>
            </a:r>
            <a:br>
              <a:rPr lang="en-AU"/>
            </a:br>
            <a:r>
              <a:rPr lang="en-AU"/>
              <a:t>Curriculum Writer (Primary)</a:t>
            </a:r>
            <a:br>
              <a:rPr lang="en-AU"/>
            </a:br>
            <a:endParaRPr lang="en-AU"/>
          </a:p>
        </p:txBody>
      </p:sp>
      <p:sp>
        <p:nvSpPr>
          <p:cNvPr id="8" name="TextBox 7">
            <a:extLst>
              <a:ext uri="{FF2B5EF4-FFF2-40B4-BE49-F238E27FC236}">
                <a16:creationId xmlns:a16="http://schemas.microsoft.com/office/drawing/2014/main" id="{EAD858EA-C79D-19AE-A922-F852AE7B1E86}"/>
              </a:ext>
            </a:extLst>
          </p:cNvPr>
          <p:cNvSpPr txBox="1"/>
          <p:nvPr/>
        </p:nvSpPr>
        <p:spPr>
          <a:xfrm>
            <a:off x="6118861" y="3102843"/>
            <a:ext cx="2781300" cy="830997"/>
          </a:xfrm>
          <a:prstGeom prst="rect">
            <a:avLst/>
          </a:prstGeom>
        </p:spPr>
        <p:txBody>
          <a:bodyPr lIns="0" tIns="0" rIns="0" bIns="0"/>
          <a:lstStyle>
            <a:defPPr>
              <a:defRPr lang="en-US"/>
            </a:defPPr>
            <a:lvl1pPr indent="0">
              <a:lnSpc>
                <a:spcPct val="100000"/>
              </a:lnSpc>
              <a:spcBef>
                <a:spcPts val="0"/>
              </a:spcBef>
              <a:spcAft>
                <a:spcPts val="600"/>
              </a:spcAft>
              <a:buClr>
                <a:srgbClr val="0CC6DE"/>
              </a:buClr>
              <a:buFontTx/>
              <a:buNone/>
              <a:defRPr sz="1600" baseline="0">
                <a:solidFill>
                  <a:srgbClr val="0B223E"/>
                </a:solidFill>
              </a:defRPr>
            </a:lvl1pPr>
            <a:lvl2pPr marL="360000" indent="-216000">
              <a:lnSpc>
                <a:spcPct val="100000"/>
              </a:lnSpc>
              <a:spcBef>
                <a:spcPts val="0"/>
              </a:spcBef>
              <a:spcAft>
                <a:spcPts val="600"/>
              </a:spcAft>
              <a:buClr>
                <a:srgbClr val="FFDF00"/>
              </a:buClr>
              <a:buFont typeface="Lucida Grande"/>
              <a:buChar char="-"/>
              <a:defRPr sz="1600" baseline="0">
                <a:solidFill>
                  <a:srgbClr val="0B223E"/>
                </a:solidFill>
              </a:defRPr>
            </a:lvl2pPr>
            <a:lvl3pPr marL="648000" indent="-216000">
              <a:lnSpc>
                <a:spcPct val="100000"/>
              </a:lnSpc>
              <a:spcBef>
                <a:spcPts val="0"/>
              </a:spcBef>
              <a:spcAft>
                <a:spcPts val="600"/>
              </a:spcAft>
              <a:buClr>
                <a:srgbClr val="FFDF00"/>
              </a:buClr>
              <a:buFont typeface="Arial"/>
              <a:buChar char="•"/>
              <a:defRPr sz="1600" baseline="0">
                <a:solidFill>
                  <a:srgbClr val="0B223E"/>
                </a:solidFill>
              </a:defRPr>
            </a:lvl3pPr>
            <a:lvl4pPr marL="828000" indent="-216000">
              <a:lnSpc>
                <a:spcPct val="100000"/>
              </a:lnSpc>
              <a:spcBef>
                <a:spcPts val="0"/>
              </a:spcBef>
              <a:spcAft>
                <a:spcPts val="600"/>
              </a:spcAft>
              <a:buClr>
                <a:schemeClr val="bg1">
                  <a:lumMod val="65000"/>
                </a:schemeClr>
              </a:buClr>
              <a:buFont typeface="Lucida Grande"/>
              <a:buChar char="-"/>
              <a:defRPr sz="1600" baseline="0">
                <a:solidFill>
                  <a:srgbClr val="0B223E"/>
                </a:solidFill>
              </a:defRPr>
            </a:lvl4pPr>
            <a:lvl5pPr marL="1152000" indent="-216000">
              <a:lnSpc>
                <a:spcPct val="100000"/>
              </a:lnSpc>
              <a:spcBef>
                <a:spcPts val="0"/>
              </a:spcBef>
              <a:spcAft>
                <a:spcPts val="600"/>
              </a:spcAft>
              <a:buClr>
                <a:schemeClr val="bg1">
                  <a:lumMod val="65000"/>
                </a:schemeClr>
              </a:buClr>
              <a:buFont typeface="Arial"/>
              <a:buChar char="•"/>
              <a:defRPr sz="1600" baseline="0">
                <a:solidFill>
                  <a:srgbClr val="0B223E"/>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AU"/>
              <a:t>James O’Brien</a:t>
            </a:r>
            <a:br>
              <a:rPr lang="en-AU"/>
            </a:br>
            <a:r>
              <a:rPr lang="en-AU"/>
              <a:t>Curriculum Writer (Secondary)</a:t>
            </a:r>
          </a:p>
        </p:txBody>
      </p:sp>
      <p:pic>
        <p:nvPicPr>
          <p:cNvPr id="9" name="Picture 8">
            <a:extLst>
              <a:ext uri="{FF2B5EF4-FFF2-40B4-BE49-F238E27FC236}">
                <a16:creationId xmlns:a16="http://schemas.microsoft.com/office/drawing/2014/main" id="{16DEE691-A461-992D-030E-C5477BBF1C7E}"/>
              </a:ext>
            </a:extLst>
          </p:cNvPr>
          <p:cNvPicPr>
            <a:picLocks noChangeAspect="1"/>
          </p:cNvPicPr>
          <p:nvPr/>
        </p:nvPicPr>
        <p:blipFill>
          <a:blip r:embed="rId4"/>
          <a:stretch>
            <a:fillRect/>
          </a:stretch>
        </p:blipFill>
        <p:spPr>
          <a:xfrm>
            <a:off x="6118861" y="1122297"/>
            <a:ext cx="1813329" cy="1813329"/>
          </a:xfrm>
          <a:prstGeom prst="rect">
            <a:avLst/>
          </a:prstGeom>
          <a:ln>
            <a:solidFill>
              <a:schemeClr val="tx1"/>
            </a:solidFill>
          </a:ln>
        </p:spPr>
      </p:pic>
      <p:pic>
        <p:nvPicPr>
          <p:cNvPr id="10" name="Picture 9" descr="A person smiling at the camera&#10;&#10;AI-generated content may be incorrect.">
            <a:extLst>
              <a:ext uri="{FF2B5EF4-FFF2-40B4-BE49-F238E27FC236}">
                <a16:creationId xmlns:a16="http://schemas.microsoft.com/office/drawing/2014/main" id="{171161E9-7E76-056D-045B-F73C1A95504C}"/>
              </a:ext>
            </a:extLst>
          </p:cNvPr>
          <p:cNvPicPr>
            <a:picLocks noChangeAspect="1"/>
          </p:cNvPicPr>
          <p:nvPr/>
        </p:nvPicPr>
        <p:blipFill>
          <a:blip r:embed="rId5"/>
          <a:srcRect t="893" b="25937"/>
          <a:stretch/>
        </p:blipFill>
        <p:spPr>
          <a:xfrm>
            <a:off x="3381259" y="1123948"/>
            <a:ext cx="1626869" cy="1811678"/>
          </a:xfrm>
          <a:prstGeom prst="rect">
            <a:avLst/>
          </a:prstGeom>
          <a:ln>
            <a:solidFill>
              <a:schemeClr val="tx1"/>
            </a:solidFill>
          </a:ln>
        </p:spPr>
      </p:pic>
    </p:spTree>
    <p:extLst>
      <p:ext uri="{BB962C8B-B14F-4D97-AF65-F5344CB8AC3E}">
        <p14:creationId xmlns:p14="http://schemas.microsoft.com/office/powerpoint/2010/main" val="91862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174E-D30C-5CF2-4D20-F869864F7A06}"/>
              </a:ext>
            </a:extLst>
          </p:cNvPr>
          <p:cNvSpPr>
            <a:spLocks noGrp="1"/>
          </p:cNvSpPr>
          <p:nvPr>
            <p:ph type="title"/>
          </p:nvPr>
        </p:nvSpPr>
        <p:spPr/>
        <p:txBody>
          <a:bodyPr/>
          <a:lstStyle/>
          <a:p>
            <a:r>
              <a:rPr lang="en-US"/>
              <a:t>Curriculum Model</a:t>
            </a:r>
          </a:p>
        </p:txBody>
      </p:sp>
      <p:sp>
        <p:nvSpPr>
          <p:cNvPr id="3" name="Text Placeholder 2">
            <a:extLst>
              <a:ext uri="{FF2B5EF4-FFF2-40B4-BE49-F238E27FC236}">
                <a16:creationId xmlns:a16="http://schemas.microsoft.com/office/drawing/2014/main" id="{0466CBEE-9FEC-47DB-2D23-FB346BAA22FD}"/>
              </a:ext>
            </a:extLst>
          </p:cNvPr>
          <p:cNvSpPr>
            <a:spLocks noGrp="1"/>
          </p:cNvSpPr>
          <p:nvPr>
            <p:ph type="body" sz="quarter" idx="10"/>
          </p:nvPr>
        </p:nvSpPr>
        <p:spPr/>
        <p:txBody>
          <a:bodyPr/>
          <a:lstStyle/>
          <a:p>
            <a:pPr marL="0" indent="0">
              <a:buNone/>
            </a:pPr>
            <a:r>
              <a:rPr lang="en-US"/>
              <a:t>Curriculum Coherence</a:t>
            </a:r>
          </a:p>
          <a:p>
            <a:pPr marL="342900" lvl="0" indent="-342900">
              <a:buFont typeface="+mj-lt"/>
              <a:buAutoNum type="arabicPeriod"/>
            </a:pPr>
            <a:r>
              <a:rPr lang="en-AU"/>
              <a:t>Knowledge rich</a:t>
            </a:r>
            <a:r>
              <a:rPr lang="en-AU" i="1"/>
              <a:t>.</a:t>
            </a:r>
            <a:r>
              <a:rPr lang="en-AU"/>
              <a:t> </a:t>
            </a:r>
          </a:p>
          <a:p>
            <a:pPr marL="342900" lvl="0" indent="-342900">
              <a:buFont typeface="+mj-lt"/>
              <a:buAutoNum type="arabicPeriod"/>
            </a:pPr>
            <a:r>
              <a:rPr lang="en-AU"/>
              <a:t>Knowledge is sequenced and mapped</a:t>
            </a:r>
          </a:p>
          <a:p>
            <a:pPr marL="342900" lvl="0" indent="-342900">
              <a:buFont typeface="+mj-lt"/>
              <a:buAutoNum type="arabicPeriod"/>
            </a:pPr>
            <a:r>
              <a:rPr lang="en-AU"/>
              <a:t>Ambitious in knowledge </a:t>
            </a:r>
          </a:p>
          <a:p>
            <a:pPr marL="342900" lvl="0" indent="-342900">
              <a:buFont typeface="+mj-lt"/>
              <a:buAutoNum type="arabicPeriod"/>
            </a:pPr>
            <a:r>
              <a:rPr lang="en-AU"/>
              <a:t>Emphasis on </a:t>
            </a:r>
            <a:r>
              <a:rPr lang="en-AU" b="1"/>
              <a:t>learning progressions</a:t>
            </a:r>
            <a:endParaRPr lang="en-AU"/>
          </a:p>
          <a:p>
            <a:pPr marL="342900" lvl="0" indent="-342900">
              <a:buFont typeface="+mj-lt"/>
              <a:buAutoNum type="arabicPeriod"/>
            </a:pPr>
            <a:r>
              <a:rPr lang="en-US"/>
              <a:t>Sequential development of content and skills</a:t>
            </a:r>
          </a:p>
          <a:p>
            <a:pPr marL="342900" lvl="0" indent="-342900">
              <a:buFont typeface="+mj-lt"/>
              <a:buAutoNum type="arabicPeriod"/>
            </a:pPr>
            <a:r>
              <a:rPr lang="en-AU"/>
              <a:t>There is horizontal alignment across a year level and vertical alignment from year level to year level. </a:t>
            </a:r>
          </a:p>
          <a:p>
            <a:pPr marL="342900" lvl="0" indent="-342900">
              <a:buFont typeface="+mj-lt"/>
              <a:buAutoNum type="arabicPeriod"/>
            </a:pPr>
            <a:r>
              <a:rPr lang="en-AU"/>
              <a:t>Formative and summative assessments reflect cognitive outcomes</a:t>
            </a:r>
          </a:p>
          <a:p>
            <a:pPr marL="0" indent="0">
              <a:buNone/>
            </a:pPr>
            <a:endParaRPr lang="en-US"/>
          </a:p>
          <a:p>
            <a:endParaRPr lang="en-US"/>
          </a:p>
        </p:txBody>
      </p:sp>
    </p:spTree>
    <p:extLst>
      <p:ext uri="{BB962C8B-B14F-4D97-AF65-F5344CB8AC3E}">
        <p14:creationId xmlns:p14="http://schemas.microsoft.com/office/powerpoint/2010/main" val="11873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D7597-0086-8DDE-5CCF-BF78424D76C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17054F0-1E5E-DC90-7165-110DA9A7D4B0}"/>
              </a:ext>
            </a:extLst>
          </p:cNvPr>
          <p:cNvSpPr txBox="1"/>
          <p:nvPr/>
        </p:nvSpPr>
        <p:spPr>
          <a:xfrm>
            <a:off x="1544128" y="1708784"/>
            <a:ext cx="6150634" cy="1131079"/>
          </a:xfrm>
          <a:prstGeom prst="rect">
            <a:avLst/>
          </a:prstGeom>
        </p:spPr>
        <p:txBody>
          <a:bodyPr vert="horz" lIns="68580" tIns="34290" rIns="68580" bIns="34290" rtlCol="0" anchor="b">
            <a:normAutofit/>
          </a:bodyPr>
          <a:lstStyle/>
          <a:p>
            <a:pPr algn="ctr">
              <a:lnSpc>
                <a:spcPct val="90000"/>
              </a:lnSpc>
              <a:spcBef>
                <a:spcPct val="0"/>
              </a:spcBef>
              <a:spcAft>
                <a:spcPts val="450"/>
              </a:spcAft>
            </a:pPr>
            <a:r>
              <a:rPr lang="en-US" sz="3300">
                <a:solidFill>
                  <a:schemeClr val="accent2"/>
                </a:solidFill>
                <a:latin typeface="+mj-lt"/>
                <a:ea typeface="+mj-ea"/>
                <a:cs typeface="+mj-cs"/>
              </a:rPr>
              <a:t>Coherent Curriculum: </a:t>
            </a:r>
            <a:br>
              <a:rPr lang="en-US" sz="3300">
                <a:solidFill>
                  <a:schemeClr val="accent2"/>
                </a:solidFill>
                <a:latin typeface="+mj-lt"/>
                <a:ea typeface="+mj-ea"/>
                <a:cs typeface="+mj-cs"/>
              </a:rPr>
            </a:br>
            <a:r>
              <a:rPr lang="en-US" sz="3300">
                <a:solidFill>
                  <a:schemeClr val="accent2"/>
                </a:solidFill>
                <a:latin typeface="+mj-lt"/>
                <a:ea typeface="+mj-ea"/>
                <a:cs typeface="+mj-cs"/>
              </a:rPr>
              <a:t>Every piece is part of the whole  </a:t>
            </a:r>
          </a:p>
        </p:txBody>
      </p:sp>
      <p:sp>
        <p:nvSpPr>
          <p:cNvPr id="9" name="TextBox 8">
            <a:extLst>
              <a:ext uri="{FF2B5EF4-FFF2-40B4-BE49-F238E27FC236}">
                <a16:creationId xmlns:a16="http://schemas.microsoft.com/office/drawing/2014/main" id="{DE91C4C2-52B3-10A3-6C29-ED1CA3D0F6F4}"/>
              </a:ext>
            </a:extLst>
          </p:cNvPr>
          <p:cNvSpPr txBox="1"/>
          <p:nvPr/>
        </p:nvSpPr>
        <p:spPr>
          <a:xfrm>
            <a:off x="6279386" y="300445"/>
            <a:ext cx="2864386" cy="923330"/>
          </a:xfrm>
          <a:prstGeom prst="rect">
            <a:avLst/>
          </a:prstGeom>
          <a:noFill/>
        </p:spPr>
        <p:txBody>
          <a:bodyPr wrap="square" rtlCol="0">
            <a:spAutoFit/>
          </a:bodyPr>
          <a:lstStyle/>
          <a:p>
            <a:pPr>
              <a:spcAft>
                <a:spcPts val="450"/>
              </a:spcAft>
            </a:pPr>
            <a:r>
              <a:rPr lang="en-AU" sz="1350" b="1"/>
              <a:t>Cumulative</a:t>
            </a:r>
            <a:r>
              <a:rPr lang="en-AU" sz="1350"/>
              <a:t>: Knowledge draws on what has gone before. Cumulative within a year level and from year level to year level</a:t>
            </a:r>
          </a:p>
        </p:txBody>
      </p:sp>
      <p:sp>
        <p:nvSpPr>
          <p:cNvPr id="10" name="TextBox 9">
            <a:extLst>
              <a:ext uri="{FF2B5EF4-FFF2-40B4-BE49-F238E27FC236}">
                <a16:creationId xmlns:a16="http://schemas.microsoft.com/office/drawing/2014/main" id="{9659F757-EF54-9B87-0347-E5E4ADD2E342}"/>
              </a:ext>
            </a:extLst>
          </p:cNvPr>
          <p:cNvSpPr txBox="1"/>
          <p:nvPr/>
        </p:nvSpPr>
        <p:spPr>
          <a:xfrm>
            <a:off x="187554" y="3262718"/>
            <a:ext cx="2449286" cy="715581"/>
          </a:xfrm>
          <a:prstGeom prst="rect">
            <a:avLst/>
          </a:prstGeom>
          <a:noFill/>
        </p:spPr>
        <p:txBody>
          <a:bodyPr wrap="square" rtlCol="0">
            <a:spAutoFit/>
          </a:bodyPr>
          <a:lstStyle/>
          <a:p>
            <a:pPr>
              <a:spcAft>
                <a:spcPts val="450"/>
              </a:spcAft>
            </a:pPr>
            <a:r>
              <a:rPr lang="en-AU" sz="1350" b="1"/>
              <a:t>Thematic</a:t>
            </a:r>
            <a:r>
              <a:rPr lang="en-AU" sz="1350"/>
              <a:t>: There is a theme across each year level to which every unit contributes </a:t>
            </a:r>
          </a:p>
        </p:txBody>
      </p:sp>
      <p:sp>
        <p:nvSpPr>
          <p:cNvPr id="11" name="TextBox 10">
            <a:extLst>
              <a:ext uri="{FF2B5EF4-FFF2-40B4-BE49-F238E27FC236}">
                <a16:creationId xmlns:a16="http://schemas.microsoft.com/office/drawing/2014/main" id="{46B0FB38-06D3-C415-08D6-641C50D32A91}"/>
              </a:ext>
            </a:extLst>
          </p:cNvPr>
          <p:cNvSpPr txBox="1"/>
          <p:nvPr/>
        </p:nvSpPr>
        <p:spPr>
          <a:xfrm>
            <a:off x="6279614" y="3262718"/>
            <a:ext cx="2864386" cy="715581"/>
          </a:xfrm>
          <a:prstGeom prst="rect">
            <a:avLst/>
          </a:prstGeom>
          <a:noFill/>
        </p:spPr>
        <p:txBody>
          <a:bodyPr wrap="square" rtlCol="0">
            <a:spAutoFit/>
          </a:bodyPr>
          <a:lstStyle/>
          <a:p>
            <a:pPr>
              <a:spcAft>
                <a:spcPts val="450"/>
              </a:spcAft>
            </a:pPr>
            <a:r>
              <a:rPr lang="en-AU" sz="1350" b="1"/>
              <a:t>Sequential</a:t>
            </a:r>
            <a:r>
              <a:rPr lang="en-AU" sz="1350"/>
              <a:t>: The units are in a logical and chronological sequence  across the year level</a:t>
            </a:r>
          </a:p>
        </p:txBody>
      </p:sp>
      <p:sp>
        <p:nvSpPr>
          <p:cNvPr id="12" name="TextBox 11">
            <a:extLst>
              <a:ext uri="{FF2B5EF4-FFF2-40B4-BE49-F238E27FC236}">
                <a16:creationId xmlns:a16="http://schemas.microsoft.com/office/drawing/2014/main" id="{90EF1865-5516-429A-3379-13DA8A9CAE06}"/>
              </a:ext>
            </a:extLst>
          </p:cNvPr>
          <p:cNvSpPr txBox="1"/>
          <p:nvPr/>
        </p:nvSpPr>
        <p:spPr>
          <a:xfrm>
            <a:off x="187782" y="300445"/>
            <a:ext cx="2449286" cy="715581"/>
          </a:xfrm>
          <a:prstGeom prst="rect">
            <a:avLst/>
          </a:prstGeom>
          <a:noFill/>
        </p:spPr>
        <p:txBody>
          <a:bodyPr wrap="square" rtlCol="0">
            <a:spAutoFit/>
          </a:bodyPr>
          <a:lstStyle/>
          <a:p>
            <a:r>
              <a:rPr lang="en-AU" sz="1350" b="1"/>
              <a:t>Chronological: </a:t>
            </a:r>
            <a:r>
              <a:rPr lang="en-AU" sz="1350"/>
              <a:t>across year levels and from year level to year level</a:t>
            </a:r>
          </a:p>
        </p:txBody>
      </p:sp>
      <p:sp>
        <p:nvSpPr>
          <p:cNvPr id="13" name="TextBox 12">
            <a:extLst>
              <a:ext uri="{FF2B5EF4-FFF2-40B4-BE49-F238E27FC236}">
                <a16:creationId xmlns:a16="http://schemas.microsoft.com/office/drawing/2014/main" id="{BE2282EF-BFFF-E9F2-7EE5-FE8A9BFC6256}"/>
              </a:ext>
            </a:extLst>
          </p:cNvPr>
          <p:cNvSpPr txBox="1"/>
          <p:nvPr/>
        </p:nvSpPr>
        <p:spPr>
          <a:xfrm>
            <a:off x="2848757" y="300445"/>
            <a:ext cx="3218940" cy="1131079"/>
          </a:xfrm>
          <a:prstGeom prst="rect">
            <a:avLst/>
          </a:prstGeom>
          <a:noFill/>
        </p:spPr>
        <p:txBody>
          <a:bodyPr wrap="square" rtlCol="0">
            <a:spAutoFit/>
          </a:bodyPr>
          <a:lstStyle/>
          <a:p>
            <a:r>
              <a:rPr lang="en-AU" sz="1350" b="1"/>
              <a:t>Kerygmatic</a:t>
            </a:r>
            <a:r>
              <a:rPr lang="en-AU" sz="1350"/>
              <a:t>: The story of the salvific and eschatological significance of Jesus Christ is proposed to students as meeting the deep questions of their lives </a:t>
            </a:r>
          </a:p>
        </p:txBody>
      </p:sp>
      <p:sp>
        <p:nvSpPr>
          <p:cNvPr id="14" name="TextBox 13">
            <a:extLst>
              <a:ext uri="{FF2B5EF4-FFF2-40B4-BE49-F238E27FC236}">
                <a16:creationId xmlns:a16="http://schemas.microsoft.com/office/drawing/2014/main" id="{DDE120A3-7076-B9EE-0AFF-C00676D43C8A}"/>
              </a:ext>
            </a:extLst>
          </p:cNvPr>
          <p:cNvSpPr txBox="1"/>
          <p:nvPr/>
        </p:nvSpPr>
        <p:spPr>
          <a:xfrm>
            <a:off x="2848757" y="3262718"/>
            <a:ext cx="3218940" cy="507831"/>
          </a:xfrm>
          <a:prstGeom prst="rect">
            <a:avLst/>
          </a:prstGeom>
          <a:noFill/>
        </p:spPr>
        <p:txBody>
          <a:bodyPr wrap="square" rtlCol="0">
            <a:spAutoFit/>
          </a:bodyPr>
          <a:lstStyle/>
          <a:p>
            <a:r>
              <a:rPr lang="en-AU" sz="1350" b="1"/>
              <a:t>Christocentric</a:t>
            </a:r>
            <a:r>
              <a:rPr lang="en-AU" sz="1350"/>
              <a:t>: every unit elucidates in some way the story of Jesus Christ  </a:t>
            </a:r>
          </a:p>
        </p:txBody>
      </p:sp>
    </p:spTree>
    <p:extLst>
      <p:ext uri="{BB962C8B-B14F-4D97-AF65-F5344CB8AC3E}">
        <p14:creationId xmlns:p14="http://schemas.microsoft.com/office/powerpoint/2010/main" val="269365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FAA9-6262-9865-A945-32A318AF5607}"/>
              </a:ext>
            </a:extLst>
          </p:cNvPr>
          <p:cNvSpPr>
            <a:spLocks noGrp="1"/>
          </p:cNvSpPr>
          <p:nvPr>
            <p:ph type="title"/>
          </p:nvPr>
        </p:nvSpPr>
        <p:spPr/>
        <p:txBody>
          <a:bodyPr/>
          <a:lstStyle/>
          <a:p>
            <a:r>
              <a:rPr lang="en-AU"/>
              <a:t>Development Cycle</a:t>
            </a:r>
          </a:p>
        </p:txBody>
      </p:sp>
      <p:sp>
        <p:nvSpPr>
          <p:cNvPr id="3" name="Text Placeholder 2">
            <a:extLst>
              <a:ext uri="{FF2B5EF4-FFF2-40B4-BE49-F238E27FC236}">
                <a16:creationId xmlns:a16="http://schemas.microsoft.com/office/drawing/2014/main" id="{2E8828BB-0CC0-3E72-63BE-59859821F76F}"/>
              </a:ext>
            </a:extLst>
          </p:cNvPr>
          <p:cNvSpPr>
            <a:spLocks noGrp="1"/>
          </p:cNvSpPr>
          <p:nvPr>
            <p:ph type="body" sz="quarter" idx="10"/>
          </p:nvPr>
        </p:nvSpPr>
        <p:spPr/>
        <p:txBody>
          <a:bodyPr/>
          <a:lstStyle/>
          <a:p>
            <a:r>
              <a:rPr lang="en-US"/>
              <a:t>The entire curriculum is composed of fully developed units of work, up to 10 at each year level. </a:t>
            </a:r>
          </a:p>
          <a:p>
            <a:r>
              <a:rPr lang="en-US"/>
              <a:t>There are already 35 units developed in total</a:t>
            </a:r>
          </a:p>
          <a:p>
            <a:r>
              <a:rPr lang="en-US"/>
              <a:t>Units have been developed at Foundation, Year 1, Year 6, Year 7, Year 8, and Year 10.</a:t>
            </a:r>
          </a:p>
        </p:txBody>
      </p:sp>
    </p:spTree>
    <p:extLst>
      <p:ext uri="{BB962C8B-B14F-4D97-AF65-F5344CB8AC3E}">
        <p14:creationId xmlns:p14="http://schemas.microsoft.com/office/powerpoint/2010/main" val="347641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B832-048C-6B05-B219-6CBA87DC5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04E57-F150-B4D7-7E7D-0598823D3995}"/>
              </a:ext>
            </a:extLst>
          </p:cNvPr>
          <p:cNvSpPr>
            <a:spLocks noGrp="1"/>
          </p:cNvSpPr>
          <p:nvPr>
            <p:ph type="title"/>
          </p:nvPr>
        </p:nvSpPr>
        <p:spPr/>
        <p:txBody>
          <a:bodyPr/>
          <a:lstStyle/>
          <a:p>
            <a:r>
              <a:rPr lang="en-AU"/>
              <a:t>Development Cycle</a:t>
            </a:r>
          </a:p>
        </p:txBody>
      </p:sp>
      <p:sp>
        <p:nvSpPr>
          <p:cNvPr id="3" name="Text Placeholder 2">
            <a:extLst>
              <a:ext uri="{FF2B5EF4-FFF2-40B4-BE49-F238E27FC236}">
                <a16:creationId xmlns:a16="http://schemas.microsoft.com/office/drawing/2014/main" id="{968C53BC-1F51-A59C-B2E7-F95661713111}"/>
              </a:ext>
            </a:extLst>
          </p:cNvPr>
          <p:cNvSpPr>
            <a:spLocks noGrp="1"/>
          </p:cNvSpPr>
          <p:nvPr>
            <p:ph type="body" sz="quarter" idx="10"/>
          </p:nvPr>
        </p:nvSpPr>
        <p:spPr/>
        <p:txBody>
          <a:bodyPr/>
          <a:lstStyle/>
          <a:p>
            <a:r>
              <a:rPr lang="en-AU"/>
              <a:t>Curriculum writers are developing units of work following a set structure</a:t>
            </a:r>
          </a:p>
          <a:p>
            <a:r>
              <a:rPr lang="en-AU"/>
              <a:t>Drafts are shared among the team for feedback</a:t>
            </a:r>
          </a:p>
          <a:p>
            <a:r>
              <a:rPr lang="en-AU"/>
              <a:t>Updated drafts are submitted to the reference group for review</a:t>
            </a:r>
          </a:p>
          <a:p>
            <a:r>
              <a:rPr lang="en-AU"/>
              <a:t>Writers receive feedback on work from the reference group and adopt or reply to the feedback</a:t>
            </a:r>
          </a:p>
          <a:p>
            <a:r>
              <a:rPr lang="en-AU"/>
              <a:t>Units of work are trialled in schools via principal’s circular expressions of interest</a:t>
            </a:r>
          </a:p>
          <a:p>
            <a:r>
              <a:rPr lang="en-AU"/>
              <a:t>Feedback from trials is considered by curriculum writers</a:t>
            </a:r>
          </a:p>
        </p:txBody>
      </p:sp>
    </p:spTree>
    <p:extLst>
      <p:ext uri="{BB962C8B-B14F-4D97-AF65-F5344CB8AC3E}">
        <p14:creationId xmlns:p14="http://schemas.microsoft.com/office/powerpoint/2010/main" val="3704451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1E9C2-69B0-5071-9FEA-4BDA4C85D856}"/>
              </a:ext>
            </a:extLst>
          </p:cNvPr>
          <p:cNvSpPr>
            <a:spLocks noGrp="1"/>
          </p:cNvSpPr>
          <p:nvPr>
            <p:ph type="body" sz="quarter" idx="11"/>
          </p:nvPr>
        </p:nvSpPr>
        <p:spPr>
          <a:xfrm>
            <a:off x="457197" y="215153"/>
            <a:ext cx="4033838" cy="4528929"/>
          </a:xfrm>
        </p:spPr>
        <p:txBody>
          <a:bodyPr>
            <a:noAutofit/>
          </a:bodyPr>
          <a:lstStyle/>
          <a:p>
            <a:r>
              <a:rPr lang="en-US"/>
              <a:t>Foundation</a:t>
            </a:r>
          </a:p>
          <a:p>
            <a:r>
              <a:rPr lang="en-US"/>
              <a:t>Unifying Theme</a:t>
            </a:r>
          </a:p>
          <a:p>
            <a:r>
              <a:rPr lang="en-US" b="1"/>
              <a:t>To know you the one true God and Jesus Christ whom you have sent (John 17:3)</a:t>
            </a:r>
          </a:p>
          <a:p>
            <a:r>
              <a:rPr lang="en-US" sz="1400"/>
              <a:t>Units of Work</a:t>
            </a:r>
          </a:p>
          <a:p>
            <a:r>
              <a:rPr lang="en-US" sz="1400"/>
              <a:t>1	Jesus Shows Us God’s Love</a:t>
            </a:r>
          </a:p>
          <a:p>
            <a:r>
              <a:rPr lang="en-US" sz="1400"/>
              <a:t>2	Lent</a:t>
            </a:r>
          </a:p>
          <a:p>
            <a:r>
              <a:rPr lang="en-US" sz="1400"/>
              <a:t>3	Holy Week and Easter</a:t>
            </a:r>
          </a:p>
          <a:p>
            <a:r>
              <a:rPr lang="en-US" sz="1400"/>
              <a:t>4	God and Me (prayer)</a:t>
            </a:r>
          </a:p>
          <a:p>
            <a:r>
              <a:rPr lang="en-US" sz="1400"/>
              <a:t>5	The Holy Spirit: God’s Gift to Us</a:t>
            </a:r>
          </a:p>
          <a:p>
            <a:r>
              <a:rPr lang="en-US" sz="1400"/>
              <a:t>6	All Are Invited: God’s Family and the Church</a:t>
            </a:r>
          </a:p>
          <a:p>
            <a:r>
              <a:rPr lang="en-US" sz="1400"/>
              <a:t>7	Advent: A Time to Prepare for Jesus</a:t>
            </a:r>
          </a:p>
          <a:p>
            <a:r>
              <a:rPr lang="en-US" sz="1400"/>
              <a:t>8	Christmas: God is With Us</a:t>
            </a:r>
          </a:p>
          <a:p>
            <a:endParaRPr lang="en-US"/>
          </a:p>
          <a:p>
            <a:endParaRPr lang="en-US"/>
          </a:p>
          <a:p>
            <a:endParaRPr lang="en-US"/>
          </a:p>
        </p:txBody>
      </p:sp>
      <p:sp>
        <p:nvSpPr>
          <p:cNvPr id="4" name="Text Placeholder 3">
            <a:extLst>
              <a:ext uri="{FF2B5EF4-FFF2-40B4-BE49-F238E27FC236}">
                <a16:creationId xmlns:a16="http://schemas.microsoft.com/office/drawing/2014/main" id="{2EB89CA6-CCB8-599C-4926-88C97AC5B732}"/>
              </a:ext>
            </a:extLst>
          </p:cNvPr>
          <p:cNvSpPr>
            <a:spLocks noGrp="1"/>
          </p:cNvSpPr>
          <p:nvPr>
            <p:ph type="body" sz="quarter" idx="12"/>
          </p:nvPr>
        </p:nvSpPr>
        <p:spPr>
          <a:xfrm>
            <a:off x="4644339" y="215153"/>
            <a:ext cx="4033838" cy="4528929"/>
          </a:xfrm>
        </p:spPr>
        <p:txBody>
          <a:bodyPr>
            <a:noAutofit/>
          </a:bodyPr>
          <a:lstStyle/>
          <a:p>
            <a:r>
              <a:rPr lang="en-US"/>
              <a:t>Year 8</a:t>
            </a:r>
          </a:p>
          <a:p>
            <a:r>
              <a:rPr lang="en-US"/>
              <a:t>Unifying Theme</a:t>
            </a:r>
          </a:p>
          <a:p>
            <a:r>
              <a:rPr lang="en-US" b="1"/>
              <a:t>A new Covenant in Christ invites all into relationship with God</a:t>
            </a:r>
          </a:p>
          <a:p>
            <a:pPr marL="447675" lvl="0" indent="-447675"/>
            <a:r>
              <a:rPr lang="en-US" sz="1400"/>
              <a:t>Units of Work</a:t>
            </a:r>
          </a:p>
          <a:p>
            <a:pPr marL="447675" lvl="0" indent="-447675"/>
            <a:r>
              <a:rPr lang="en-US" sz="1400"/>
              <a:t>1	Good News for the World: Jesus in the Gospels</a:t>
            </a:r>
          </a:p>
          <a:p>
            <a:pPr marL="447675" lvl="0" indent="-447675"/>
            <a:r>
              <a:rPr lang="en-US" sz="1400"/>
              <a:t>2	Jesus in His Time</a:t>
            </a:r>
          </a:p>
          <a:p>
            <a:pPr marL="447675" lvl="0" indent="-447675"/>
            <a:r>
              <a:rPr lang="en-US" sz="1400"/>
              <a:t>3	Jesus and Prayer</a:t>
            </a:r>
          </a:p>
          <a:p>
            <a:pPr marL="447675" lvl="0" indent="-447675"/>
            <a:r>
              <a:rPr lang="en-US" sz="1400"/>
              <a:t>4	Jesus the Teacher</a:t>
            </a:r>
          </a:p>
          <a:p>
            <a:pPr marL="447675" lvl="0" indent="-447675"/>
            <a:r>
              <a:rPr lang="en-US" sz="1400"/>
              <a:t>5	Jesus Calls Disciples to Join His Mission</a:t>
            </a:r>
          </a:p>
          <a:p>
            <a:pPr marL="447675" lvl="0" indent="-447675"/>
            <a:r>
              <a:rPr lang="en-US" sz="1400"/>
              <a:t>6	The Miracles of Jesus </a:t>
            </a:r>
          </a:p>
          <a:p>
            <a:pPr marL="447675" lvl="0" indent="-447675"/>
            <a:r>
              <a:rPr lang="en-US" sz="1400"/>
              <a:t>7	Jesus’ Passion and Death, Resurrection, and Ascension</a:t>
            </a:r>
          </a:p>
          <a:p>
            <a:pPr marL="447675" lvl="0" indent="-447675"/>
            <a:r>
              <a:rPr lang="en-US" sz="1400"/>
              <a:t>8	The Incarnation of Jesus Christ</a:t>
            </a:r>
          </a:p>
          <a:p>
            <a:pPr marL="447675" lvl="0" indent="-447675"/>
            <a:r>
              <a:rPr lang="en-US" sz="1400"/>
              <a:t>9	The early Church and St Paul</a:t>
            </a:r>
            <a:endParaRPr lang="en-US" b="1"/>
          </a:p>
          <a:p>
            <a:endParaRPr lang="en-US"/>
          </a:p>
        </p:txBody>
      </p:sp>
    </p:spTree>
    <p:extLst>
      <p:ext uri="{BB962C8B-B14F-4D97-AF65-F5344CB8AC3E}">
        <p14:creationId xmlns:p14="http://schemas.microsoft.com/office/powerpoint/2010/main" val="315725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29AC-5AAD-98BB-ED13-2CACA670E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58B00-5AAD-E544-CB53-7CE67B734573}"/>
              </a:ext>
            </a:extLst>
          </p:cNvPr>
          <p:cNvSpPr>
            <a:spLocks noGrp="1"/>
          </p:cNvSpPr>
          <p:nvPr>
            <p:ph type="title"/>
          </p:nvPr>
        </p:nvSpPr>
        <p:spPr/>
        <p:txBody>
          <a:bodyPr/>
          <a:lstStyle/>
          <a:p>
            <a:r>
              <a:rPr lang="en-US"/>
              <a:t>School Trials</a:t>
            </a:r>
          </a:p>
        </p:txBody>
      </p:sp>
      <p:sp>
        <p:nvSpPr>
          <p:cNvPr id="3" name="Text Placeholder 2">
            <a:extLst>
              <a:ext uri="{FF2B5EF4-FFF2-40B4-BE49-F238E27FC236}">
                <a16:creationId xmlns:a16="http://schemas.microsoft.com/office/drawing/2014/main" id="{7916C066-CB37-4D52-4915-FE2B0B5E292B}"/>
              </a:ext>
            </a:extLst>
          </p:cNvPr>
          <p:cNvSpPr>
            <a:spLocks noGrp="1"/>
          </p:cNvSpPr>
          <p:nvPr>
            <p:ph type="body" sz="quarter" idx="11"/>
          </p:nvPr>
        </p:nvSpPr>
        <p:spPr/>
        <p:txBody>
          <a:bodyPr/>
          <a:lstStyle/>
          <a:p>
            <a:pPr marL="0" indent="0">
              <a:buNone/>
            </a:pPr>
            <a:r>
              <a:rPr lang="en-US"/>
              <a:t>Term 3 School Trials – by expression of interest</a:t>
            </a:r>
          </a:p>
          <a:p>
            <a:pPr marL="0" indent="0">
              <a:buNone/>
            </a:pPr>
            <a:r>
              <a:rPr lang="en-US"/>
              <a:t>26 Schools</a:t>
            </a:r>
          </a:p>
          <a:p>
            <a:pPr marL="285750" indent="-285750">
              <a:buFont typeface="Arial" panose="020B0604020202020204" pitchFamily="34" charset="0"/>
              <a:buChar char="•"/>
            </a:pPr>
            <a:r>
              <a:rPr lang="en-US"/>
              <a:t>16 Primary</a:t>
            </a:r>
          </a:p>
          <a:p>
            <a:pPr marL="645750" lvl="1" indent="-285750">
              <a:buFont typeface="Arial" panose="020B0604020202020204" pitchFamily="34" charset="0"/>
              <a:buChar char="•"/>
            </a:pPr>
            <a:r>
              <a:rPr lang="en-US"/>
              <a:t>Four foundation units</a:t>
            </a:r>
          </a:p>
          <a:p>
            <a:pPr marL="285750" indent="-285750">
              <a:buFont typeface="Arial" panose="020B0604020202020204" pitchFamily="34" charset="0"/>
              <a:buChar char="•"/>
            </a:pPr>
            <a:r>
              <a:rPr lang="en-US"/>
              <a:t>10 Secondary</a:t>
            </a:r>
          </a:p>
          <a:p>
            <a:pPr marL="645750" lvl="1" indent="-285750">
              <a:buFont typeface="Arial" panose="020B0604020202020204" pitchFamily="34" charset="0"/>
              <a:buChar char="•"/>
            </a:pPr>
            <a:r>
              <a:rPr lang="en-US"/>
              <a:t>Two secondary units</a:t>
            </a:r>
          </a:p>
          <a:p>
            <a:endParaRPr lang="en-US"/>
          </a:p>
        </p:txBody>
      </p:sp>
      <p:sp>
        <p:nvSpPr>
          <p:cNvPr id="4" name="Text Placeholder 3">
            <a:extLst>
              <a:ext uri="{FF2B5EF4-FFF2-40B4-BE49-F238E27FC236}">
                <a16:creationId xmlns:a16="http://schemas.microsoft.com/office/drawing/2014/main" id="{67DB20F0-63BD-A717-6012-E057BC99ABE8}"/>
              </a:ext>
            </a:extLst>
          </p:cNvPr>
          <p:cNvSpPr>
            <a:spLocks noGrp="1"/>
          </p:cNvSpPr>
          <p:nvPr>
            <p:ph type="body" sz="quarter" idx="12"/>
          </p:nvPr>
        </p:nvSpPr>
        <p:spPr/>
        <p:txBody>
          <a:bodyPr/>
          <a:lstStyle/>
          <a:p>
            <a:r>
              <a:rPr lang="en-AU"/>
              <a:t>Term 4 School Trials – by expression of interest</a:t>
            </a:r>
          </a:p>
          <a:p>
            <a:r>
              <a:rPr lang="en-AU"/>
              <a:t>20 Schools:</a:t>
            </a:r>
          </a:p>
          <a:p>
            <a:pPr marL="285750" indent="-285750">
              <a:buFont typeface="Arial" panose="020B0604020202020204" pitchFamily="34" charset="0"/>
              <a:buChar char="•"/>
            </a:pPr>
            <a:r>
              <a:rPr lang="en-AU"/>
              <a:t>14 Primary</a:t>
            </a:r>
          </a:p>
          <a:p>
            <a:pPr marL="645750" lvl="1" indent="-285750">
              <a:buFont typeface="Arial" panose="020B0604020202020204" pitchFamily="34" charset="0"/>
              <a:buChar char="•"/>
            </a:pPr>
            <a:r>
              <a:rPr lang="en-AU"/>
              <a:t>Three foundation units</a:t>
            </a:r>
          </a:p>
          <a:p>
            <a:pPr marL="285750" indent="-285750">
              <a:buFont typeface="Arial" panose="020B0604020202020204" pitchFamily="34" charset="0"/>
              <a:buChar char="•"/>
            </a:pPr>
            <a:r>
              <a:rPr lang="en-AU"/>
              <a:t>6 Secondary</a:t>
            </a:r>
          </a:p>
          <a:p>
            <a:pPr marL="645750" lvl="1" indent="-285750">
              <a:buFont typeface="Arial" panose="020B0604020202020204" pitchFamily="34" charset="0"/>
              <a:buChar char="•"/>
            </a:pPr>
            <a:r>
              <a:rPr lang="en-AU"/>
              <a:t>Five secondary units</a:t>
            </a:r>
          </a:p>
          <a:p>
            <a:endParaRPr lang="en-AU"/>
          </a:p>
        </p:txBody>
      </p:sp>
    </p:spTree>
    <p:extLst>
      <p:ext uri="{BB962C8B-B14F-4D97-AF65-F5344CB8AC3E}">
        <p14:creationId xmlns:p14="http://schemas.microsoft.com/office/powerpoint/2010/main" val="3774098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E8BB6-4DBB-CE17-FC1A-8D35B4A7E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2A09F7-1A39-D94F-706D-4BB7029B42A5}"/>
              </a:ext>
            </a:extLst>
          </p:cNvPr>
          <p:cNvSpPr>
            <a:spLocks noGrp="1"/>
          </p:cNvSpPr>
          <p:nvPr>
            <p:ph type="title"/>
          </p:nvPr>
        </p:nvSpPr>
        <p:spPr/>
        <p:txBody>
          <a:bodyPr/>
          <a:lstStyle/>
          <a:p>
            <a:r>
              <a:rPr lang="en-AU"/>
              <a:t>Feedback From Trial Teams</a:t>
            </a:r>
          </a:p>
        </p:txBody>
      </p:sp>
      <p:sp>
        <p:nvSpPr>
          <p:cNvPr id="3" name="Text Placeholder 2">
            <a:extLst>
              <a:ext uri="{FF2B5EF4-FFF2-40B4-BE49-F238E27FC236}">
                <a16:creationId xmlns:a16="http://schemas.microsoft.com/office/drawing/2014/main" id="{B12658B5-0976-5EE8-1EC1-161E1587C363}"/>
              </a:ext>
            </a:extLst>
          </p:cNvPr>
          <p:cNvSpPr>
            <a:spLocks noGrp="1"/>
          </p:cNvSpPr>
          <p:nvPr>
            <p:ph type="body" sz="quarter" idx="11"/>
          </p:nvPr>
        </p:nvSpPr>
        <p:spPr/>
        <p:txBody>
          <a:bodyPr/>
          <a:lstStyle/>
          <a:p>
            <a:r>
              <a:rPr lang="en-AU"/>
              <a:t>Positives</a:t>
            </a:r>
          </a:p>
          <a:p>
            <a:pPr marL="285750" indent="-285750">
              <a:buFontTx/>
              <a:buChar char="-"/>
            </a:pPr>
            <a:r>
              <a:rPr lang="en-AU"/>
              <a:t>Teacher background material and critical content for learning is detailed</a:t>
            </a:r>
          </a:p>
          <a:p>
            <a:pPr marL="285750" indent="-285750">
              <a:buFontTx/>
              <a:buChar char="-"/>
            </a:pPr>
            <a:r>
              <a:rPr lang="en-AU"/>
              <a:t>Emphasis on scripture in units of work and using a physical Bible</a:t>
            </a:r>
          </a:p>
          <a:p>
            <a:pPr marL="285750" indent="-285750">
              <a:buFontTx/>
              <a:buChar char="-"/>
            </a:pPr>
            <a:r>
              <a:rPr lang="en-AU"/>
              <a:t>Flexibility to adopt appropriate teaching and assessing strategies to suit the school context</a:t>
            </a:r>
          </a:p>
          <a:p>
            <a:pPr marL="285750" indent="-285750">
              <a:buFontTx/>
              <a:buChar char="-"/>
            </a:pPr>
            <a:r>
              <a:rPr lang="en-AU"/>
              <a:t>Sensory based approaches to teaching in F-2</a:t>
            </a:r>
          </a:p>
          <a:p>
            <a:pPr marL="285750" indent="-285750">
              <a:buFontTx/>
              <a:buChar char="-"/>
            </a:pPr>
            <a:endParaRPr lang="en-AU"/>
          </a:p>
          <a:p>
            <a:pPr marL="285750" indent="-285750">
              <a:buFontTx/>
              <a:buChar char="-"/>
            </a:pPr>
            <a:endParaRPr lang="en-AU"/>
          </a:p>
          <a:p>
            <a:pPr marL="285750" indent="-285750">
              <a:buFontTx/>
              <a:buChar char="-"/>
            </a:pPr>
            <a:endParaRPr lang="en-AU"/>
          </a:p>
          <a:p>
            <a:endParaRPr lang="en-AU"/>
          </a:p>
        </p:txBody>
      </p:sp>
      <p:sp>
        <p:nvSpPr>
          <p:cNvPr id="4" name="Text Placeholder 3">
            <a:extLst>
              <a:ext uri="{FF2B5EF4-FFF2-40B4-BE49-F238E27FC236}">
                <a16:creationId xmlns:a16="http://schemas.microsoft.com/office/drawing/2014/main" id="{8D97D3F5-C39F-A351-2B7B-060218EDF810}"/>
              </a:ext>
            </a:extLst>
          </p:cNvPr>
          <p:cNvSpPr>
            <a:spLocks noGrp="1"/>
          </p:cNvSpPr>
          <p:nvPr>
            <p:ph type="body" sz="quarter" idx="12"/>
          </p:nvPr>
        </p:nvSpPr>
        <p:spPr/>
        <p:txBody>
          <a:bodyPr lIns="0" tIns="0" rIns="0" bIns="0" anchor="t"/>
          <a:lstStyle/>
          <a:p>
            <a:r>
              <a:rPr lang="en-AU"/>
              <a:t>Challenges</a:t>
            </a:r>
          </a:p>
          <a:p>
            <a:pPr marL="285750" indent="-285750">
              <a:buFontTx/>
              <a:buChar char="-"/>
            </a:pPr>
            <a:r>
              <a:rPr lang="en-AU"/>
              <a:t>Time allocation in schools and the content in the curriculum</a:t>
            </a:r>
          </a:p>
          <a:p>
            <a:pPr marL="285750" indent="-285750">
              <a:buFontTx/>
              <a:buChar char="-"/>
            </a:pPr>
            <a:r>
              <a:rPr lang="en-AU"/>
              <a:t>Reporting scenario is not currently clear</a:t>
            </a:r>
          </a:p>
          <a:p>
            <a:pPr marL="285750" indent="-285750">
              <a:buFontTx/>
              <a:buChar char="-"/>
            </a:pPr>
            <a:r>
              <a:rPr lang="en-AU"/>
              <a:t>Resource development and teacher professional learning still in progress</a:t>
            </a:r>
          </a:p>
          <a:p>
            <a:pPr marL="285750" indent="-285750">
              <a:buFontTx/>
              <a:buChar char="-"/>
            </a:pPr>
            <a:endParaRPr lang="en-AU"/>
          </a:p>
        </p:txBody>
      </p:sp>
    </p:spTree>
    <p:extLst>
      <p:ext uri="{BB962C8B-B14F-4D97-AF65-F5344CB8AC3E}">
        <p14:creationId xmlns:p14="http://schemas.microsoft.com/office/powerpoint/2010/main" val="12628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93D3-134F-DEBD-57C4-A54B0F22F093}"/>
              </a:ext>
            </a:extLst>
          </p:cNvPr>
          <p:cNvSpPr>
            <a:spLocks noGrp="1"/>
          </p:cNvSpPr>
          <p:nvPr>
            <p:ph type="title"/>
          </p:nvPr>
        </p:nvSpPr>
        <p:spPr/>
        <p:txBody>
          <a:bodyPr lIns="0" tIns="0" rIns="0" bIns="0" anchor="t">
            <a:noAutofit/>
          </a:bodyPr>
          <a:lstStyle/>
          <a:p>
            <a:r>
              <a:rPr lang="en-US">
                <a:latin typeface="Arial"/>
                <a:cs typeface="Arial"/>
              </a:rPr>
              <a:t>Some Learnings from Term 3 Trialling</a:t>
            </a:r>
            <a:endParaRPr lang="en-US"/>
          </a:p>
        </p:txBody>
      </p:sp>
      <p:sp>
        <p:nvSpPr>
          <p:cNvPr id="3" name="Text Placeholder 2">
            <a:extLst>
              <a:ext uri="{FF2B5EF4-FFF2-40B4-BE49-F238E27FC236}">
                <a16:creationId xmlns:a16="http://schemas.microsoft.com/office/drawing/2014/main" id="{FD4FE570-03A3-573D-CE52-972CF557FA07}"/>
              </a:ext>
            </a:extLst>
          </p:cNvPr>
          <p:cNvSpPr>
            <a:spLocks noGrp="1"/>
          </p:cNvSpPr>
          <p:nvPr>
            <p:ph type="body" sz="quarter" idx="10"/>
          </p:nvPr>
        </p:nvSpPr>
        <p:spPr/>
        <p:txBody>
          <a:bodyPr lIns="0" tIns="0" rIns="0" bIns="0" anchor="t"/>
          <a:lstStyle/>
          <a:p>
            <a:pPr marL="285750" indent="-285750">
              <a:buFont typeface="Arial"/>
              <a:buChar char="•"/>
            </a:pPr>
            <a:r>
              <a:rPr lang="en-US">
                <a:cs typeface="Arial" panose="020B0604020202020204"/>
              </a:rPr>
              <a:t>Schools who continued to connect with their team were able to problem-solve some challenges together and identify some rich insights</a:t>
            </a:r>
          </a:p>
          <a:p>
            <a:pPr marL="285750" indent="-285750">
              <a:buFont typeface="Arial"/>
              <a:buChar char="•"/>
            </a:pPr>
            <a:r>
              <a:rPr lang="en-US">
                <a:cs typeface="Arial" panose="020B0604020202020204"/>
              </a:rPr>
              <a:t>The feedback process would benefit by having someone who can lead the professional conversations and probe further to explore the 'why'</a:t>
            </a:r>
          </a:p>
          <a:p>
            <a:pPr marL="285750" indent="-285750">
              <a:buFont typeface="Arial"/>
              <a:buChar char="•"/>
            </a:pPr>
            <a:r>
              <a:rPr lang="en-US">
                <a:cs typeface="Arial" panose="020B0604020202020204"/>
              </a:rPr>
              <a:t>Feedback only at the end of teaching the unit did not enable timely support interventions</a:t>
            </a:r>
          </a:p>
          <a:p>
            <a:pPr marL="285750" indent="-285750">
              <a:buFont typeface="Arial"/>
              <a:buChar char="•"/>
            </a:pPr>
            <a:r>
              <a:rPr lang="en-US">
                <a:cs typeface="Arial" panose="020B0604020202020204"/>
              </a:rPr>
              <a:t>There are some excellent teaching strategies happening within schools – we need to find ways to identify and amplify these strategies</a:t>
            </a:r>
          </a:p>
          <a:p>
            <a:pPr marL="285750" indent="-285750">
              <a:buFont typeface="Arial"/>
              <a:buChar char="•"/>
            </a:pPr>
            <a:endParaRPr lang="en-US">
              <a:cs typeface="Arial" panose="020B0604020202020204"/>
            </a:endParaRPr>
          </a:p>
        </p:txBody>
      </p:sp>
    </p:spTree>
    <p:extLst>
      <p:ext uri="{BB962C8B-B14F-4D97-AF65-F5344CB8AC3E}">
        <p14:creationId xmlns:p14="http://schemas.microsoft.com/office/powerpoint/2010/main" val="203348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A1C1E-9182-0597-FE9C-DBF6C75CDD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4F89B-BCC6-888C-A84B-5A608ED639AA}"/>
              </a:ext>
            </a:extLst>
          </p:cNvPr>
          <p:cNvSpPr>
            <a:spLocks noGrp="1"/>
          </p:cNvSpPr>
          <p:nvPr>
            <p:ph type="title"/>
          </p:nvPr>
        </p:nvSpPr>
        <p:spPr/>
        <p:txBody>
          <a:bodyPr/>
          <a:lstStyle/>
          <a:p>
            <a:r>
              <a:rPr lang="en-US"/>
              <a:t>2026 School Trials</a:t>
            </a:r>
          </a:p>
        </p:txBody>
      </p:sp>
      <p:sp>
        <p:nvSpPr>
          <p:cNvPr id="3" name="Text Placeholder 2">
            <a:extLst>
              <a:ext uri="{FF2B5EF4-FFF2-40B4-BE49-F238E27FC236}">
                <a16:creationId xmlns:a16="http://schemas.microsoft.com/office/drawing/2014/main" id="{A06CB8D1-E960-CF05-91F0-E0496CAE94FF}"/>
              </a:ext>
            </a:extLst>
          </p:cNvPr>
          <p:cNvSpPr>
            <a:spLocks noGrp="1"/>
          </p:cNvSpPr>
          <p:nvPr>
            <p:ph type="body" sz="quarter" idx="11"/>
          </p:nvPr>
        </p:nvSpPr>
        <p:spPr>
          <a:xfrm>
            <a:off x="457199" y="1075765"/>
            <a:ext cx="8229600" cy="3142223"/>
          </a:xfrm>
        </p:spPr>
        <p:txBody>
          <a:bodyPr/>
          <a:lstStyle/>
          <a:p>
            <a:pPr marL="0" indent="0">
              <a:buNone/>
            </a:pPr>
            <a:r>
              <a:rPr lang="en-US"/>
              <a:t>Currently completed drafts curriculum:</a:t>
            </a:r>
          </a:p>
          <a:p>
            <a:pPr marL="285750" indent="-285750">
              <a:buFont typeface="Arial" panose="020B0604020202020204" pitchFamily="34" charset="0"/>
              <a:buChar char="•"/>
            </a:pPr>
            <a:r>
              <a:rPr lang="en-US"/>
              <a:t>Foundation (Prep)</a:t>
            </a:r>
          </a:p>
          <a:p>
            <a:pPr marL="285750" indent="-285750">
              <a:buFont typeface="Arial" panose="020B0604020202020204" pitchFamily="34" charset="0"/>
              <a:buChar char="•"/>
            </a:pPr>
            <a:r>
              <a:rPr lang="en-US"/>
              <a:t>Year 7</a:t>
            </a:r>
          </a:p>
          <a:p>
            <a:pPr marL="285750" indent="-285750">
              <a:buFont typeface="Arial" panose="020B0604020202020204" pitchFamily="34" charset="0"/>
              <a:buChar char="•"/>
            </a:pPr>
            <a:r>
              <a:rPr lang="en-US"/>
              <a:t>Year 8</a:t>
            </a:r>
          </a:p>
          <a:p>
            <a:endParaRPr lang="en-US"/>
          </a:p>
          <a:p>
            <a:r>
              <a:rPr lang="en-US"/>
              <a:t>Expression of Interest for trials in 2026 will be opened to principals in the October 17 school principal circular and school bulletin.</a:t>
            </a:r>
          </a:p>
          <a:p>
            <a:r>
              <a:rPr lang="en-US"/>
              <a:t>Trial-based Learning Teams will include schools </a:t>
            </a:r>
            <a:r>
              <a:rPr lang="en-US" err="1"/>
              <a:t>trialling</a:t>
            </a:r>
            <a:r>
              <a:rPr lang="en-US"/>
              <a:t> the full year of curriculum, and schools with part year trials.</a:t>
            </a:r>
          </a:p>
        </p:txBody>
      </p:sp>
    </p:spTree>
    <p:extLst>
      <p:ext uri="{BB962C8B-B14F-4D97-AF65-F5344CB8AC3E}">
        <p14:creationId xmlns:p14="http://schemas.microsoft.com/office/powerpoint/2010/main" val="365661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3B2EF5-41CE-19D3-2079-A38359F23A6E}"/>
              </a:ext>
            </a:extLst>
          </p:cNvPr>
          <p:cNvPicPr>
            <a:picLocks noChangeAspect="1"/>
          </p:cNvPicPr>
          <p:nvPr/>
        </p:nvPicPr>
        <p:blipFill>
          <a:blip r:embed="rId4"/>
          <a:stretch>
            <a:fillRect/>
          </a:stretch>
        </p:blipFill>
        <p:spPr>
          <a:xfrm>
            <a:off x="1871471" y="2146"/>
            <a:ext cx="7272529" cy="5141354"/>
          </a:xfrm>
          <a:prstGeom prst="rect">
            <a:avLst/>
          </a:prstGeom>
        </p:spPr>
      </p:pic>
      <p:sp>
        <p:nvSpPr>
          <p:cNvPr id="2" name="Title 1">
            <a:extLst>
              <a:ext uri="{FF2B5EF4-FFF2-40B4-BE49-F238E27FC236}">
                <a16:creationId xmlns:a16="http://schemas.microsoft.com/office/drawing/2014/main" id="{55FD5825-6A7D-AE9D-41B9-A56225A51BE8}"/>
              </a:ext>
            </a:extLst>
          </p:cNvPr>
          <p:cNvSpPr>
            <a:spLocks noGrp="1"/>
          </p:cNvSpPr>
          <p:nvPr>
            <p:ph type="title"/>
          </p:nvPr>
        </p:nvSpPr>
        <p:spPr>
          <a:xfrm>
            <a:off x="788994" y="558882"/>
            <a:ext cx="3990423" cy="1004634"/>
          </a:xfrm>
        </p:spPr>
        <p:txBody>
          <a:bodyPr/>
          <a:lstStyle/>
          <a:p>
            <a:r>
              <a:rPr lang="en-US" sz="3264"/>
              <a:t>Acknowledgement </a:t>
            </a:r>
            <a:br>
              <a:rPr lang="en-US" sz="3264"/>
            </a:br>
            <a:r>
              <a:rPr lang="en-US" sz="3264"/>
              <a:t>of Country</a:t>
            </a:r>
            <a:endParaRPr lang="en-AU" sz="3264"/>
          </a:p>
        </p:txBody>
      </p:sp>
      <p:pic>
        <p:nvPicPr>
          <p:cNvPr id="8" name="Picture 7">
            <a:extLst>
              <a:ext uri="{FF2B5EF4-FFF2-40B4-BE49-F238E27FC236}">
                <a16:creationId xmlns:a16="http://schemas.microsoft.com/office/drawing/2014/main" id="{28C06AAC-8495-8428-2B3D-3CC43BF4A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5435" y="1655757"/>
            <a:ext cx="2085389" cy="2114410"/>
          </a:xfrm>
          <a:prstGeom prst="rect">
            <a:avLst/>
          </a:prstGeom>
        </p:spPr>
      </p:pic>
      <p:pic>
        <p:nvPicPr>
          <p:cNvPr id="13" name="Picture 12" descr="Logo, company name&#10;&#10;Description automatically generated">
            <a:extLst>
              <a:ext uri="{FF2B5EF4-FFF2-40B4-BE49-F238E27FC236}">
                <a16:creationId xmlns:a16="http://schemas.microsoft.com/office/drawing/2014/main" id="{8FC661AA-E303-42B5-7527-C2658CF71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9263" y="4437402"/>
            <a:ext cx="367225" cy="305079"/>
          </a:xfrm>
          <a:prstGeom prst="rect">
            <a:avLst/>
          </a:prstGeom>
        </p:spPr>
      </p:pic>
      <p:sp>
        <p:nvSpPr>
          <p:cNvPr id="3" name="TextBox 2">
            <a:extLst>
              <a:ext uri="{FF2B5EF4-FFF2-40B4-BE49-F238E27FC236}">
                <a16:creationId xmlns:a16="http://schemas.microsoft.com/office/drawing/2014/main" id="{25958EFF-A922-E664-9FB5-36131AFCD776}"/>
              </a:ext>
            </a:extLst>
          </p:cNvPr>
          <p:cNvSpPr txBox="1"/>
          <p:nvPr/>
        </p:nvSpPr>
        <p:spPr>
          <a:xfrm>
            <a:off x="737170" y="1779743"/>
            <a:ext cx="4231069" cy="3169201"/>
          </a:xfrm>
          <a:prstGeom prst="rect">
            <a:avLst/>
          </a:prstGeom>
          <a:noFill/>
        </p:spPr>
        <p:txBody>
          <a:bodyPr wrap="square">
            <a:spAutoFit/>
          </a:bodyPr>
          <a:lstStyle/>
          <a:p>
            <a:pPr marL="0" marR="0" lvl="0" indent="0" algn="l" defTabSz="621883" rtl="0"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solidFill>
                  <a:srgbClr val="FFFFFF"/>
                </a:solidFill>
                <a:effectLst/>
                <a:uLnTx/>
                <a:uFillTx/>
                <a:latin typeface="Arial"/>
                <a:ea typeface="+mn-ea"/>
                <a:cs typeface="+mn-cs"/>
              </a:rPr>
              <a:t>We acknowledge that MACS offices and Catholic schools in the Archdiocese of Melbourne are situated on the lands of the five language groups that make up the Kulin Nation, who have walked upon and cared for this land since time immemorial. We acknowledge their continued deep spiritual connection and relationship to Country.</a:t>
            </a:r>
          </a:p>
          <a:p>
            <a:pPr marL="0" marR="0" lvl="0" indent="0" algn="l" defTabSz="621883" rtl="0"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a:ln>
                <a:noFill/>
              </a:ln>
              <a:solidFill>
                <a:srgbClr val="FFFFFF"/>
              </a:solidFill>
              <a:effectLst/>
              <a:uLnTx/>
              <a:uFillTx/>
              <a:latin typeface="Arial"/>
              <a:ea typeface="+mn-ea"/>
              <a:cs typeface="+mn-cs"/>
            </a:endParaRPr>
          </a:p>
          <a:p>
            <a:pPr marL="0" marR="0" lvl="0" indent="0" algn="l" defTabSz="621883" rtl="0" eaLnBrk="1" fontAlgn="auto" latinLnBrk="0" hangingPunct="1">
              <a:lnSpc>
                <a:spcPct val="100000"/>
              </a:lnSpc>
              <a:spcBef>
                <a:spcPts val="0"/>
              </a:spcBef>
              <a:spcAft>
                <a:spcPts val="0"/>
              </a:spcAft>
              <a:buClrTx/>
              <a:buSzTx/>
              <a:buFontTx/>
              <a:buNone/>
              <a:tabLst/>
              <a:defRPr/>
            </a:pPr>
            <a:r>
              <a:rPr kumimoji="0" lang="en-US" sz="1224" b="0" i="0" u="none" strike="noStrike" kern="0" cap="none" spc="0" normalizeH="0" baseline="0" noProof="0">
                <a:ln>
                  <a:noFill/>
                </a:ln>
                <a:solidFill>
                  <a:srgbClr val="FFFFFF"/>
                </a:solidFill>
                <a:effectLst/>
                <a:uLnTx/>
                <a:uFillTx/>
                <a:latin typeface="Arial"/>
                <a:ea typeface="+mn-ea"/>
                <a:cs typeface="+mn-cs"/>
              </a:rPr>
              <a:t>We pay respects to their Elders past, present and future, and commit to the ongoing journey of truth-telling and deep listening, working together for reconciliation and justice.</a:t>
            </a:r>
          </a:p>
          <a:p>
            <a:pPr marL="0" marR="0" lvl="0" indent="0" algn="l" defTabSz="621883" rtl="0"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a:ln>
                <a:noFill/>
              </a:ln>
              <a:solidFill>
                <a:srgbClr val="FFFFFF"/>
              </a:solidFill>
              <a:effectLst/>
              <a:uLnTx/>
              <a:uFillTx/>
              <a:latin typeface="Arial"/>
              <a:ea typeface="+mn-ea"/>
              <a:cs typeface="+mn-cs"/>
            </a:endParaRPr>
          </a:p>
          <a:p>
            <a:pPr marL="0" marR="0" lvl="0" indent="0" algn="l" defTabSz="621883" rtl="0"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a:ln>
                <a:noFill/>
              </a:ln>
              <a:solidFill>
                <a:srgbClr val="FFFFFF"/>
              </a:solidFill>
              <a:effectLst/>
              <a:uLnTx/>
              <a:uFillTx/>
              <a:latin typeface="Arial"/>
              <a:ea typeface="+mn-ea"/>
              <a:cs typeface="+mn-cs"/>
            </a:endParaRPr>
          </a:p>
          <a:p>
            <a:pPr marL="0" marR="0" lvl="0" indent="0" algn="l" defTabSz="621883" rtl="0"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a:ln>
                <a:noFill/>
              </a:ln>
              <a:solidFill>
                <a:srgbClr val="FFFFFF"/>
              </a:solidFill>
              <a:effectLst/>
              <a:uLnTx/>
              <a:uFillTx/>
              <a:latin typeface="Arial"/>
              <a:ea typeface="+mn-ea"/>
              <a:cs typeface="+mn-cs"/>
            </a:endParaRPr>
          </a:p>
          <a:p>
            <a:pPr marL="0" marR="0" lvl="0" indent="0" algn="l" defTabSz="621883" rtl="0"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a:ln>
                <a:noFill/>
              </a:ln>
              <a:solidFill>
                <a:srgbClr val="FFFFFF"/>
              </a:solidFill>
              <a:effectLst/>
              <a:uLnTx/>
              <a:uFillTx/>
              <a:latin typeface="Arial"/>
              <a:ea typeface="+mn-ea"/>
              <a:cs typeface="+mn-cs"/>
            </a:endParaRPr>
          </a:p>
          <a:p>
            <a:pPr marL="0" marR="0" lvl="0" indent="0" algn="l" defTabSz="621883" rtl="0" eaLnBrk="1" fontAlgn="auto" latinLnBrk="0" hangingPunct="1">
              <a:lnSpc>
                <a:spcPct val="100000"/>
              </a:lnSpc>
              <a:spcBef>
                <a:spcPts val="0"/>
              </a:spcBef>
              <a:spcAft>
                <a:spcPts val="0"/>
              </a:spcAft>
              <a:buClrTx/>
              <a:buSzTx/>
              <a:buFontTx/>
              <a:buNone/>
              <a:tabLst/>
              <a:defRPr/>
            </a:pPr>
            <a:endParaRPr kumimoji="0" lang="en-US" sz="1224" b="0" i="0" u="none" strike="noStrike" kern="0" cap="none" spc="0" normalizeH="0" baseline="0" noProof="0">
              <a:ln>
                <a:noFill/>
              </a:ln>
              <a:solidFill>
                <a:srgbClr val="FFFFFF"/>
              </a:solidFill>
              <a:effectLst/>
              <a:uLnTx/>
              <a:uFillTx/>
              <a:latin typeface="Arial"/>
              <a:ea typeface="+mn-ea"/>
              <a:cs typeface="+mn-cs"/>
            </a:endParaRPr>
          </a:p>
          <a:p>
            <a:pPr marL="0" marR="0" lvl="0" indent="0" algn="l" defTabSz="621883" rtl="0" eaLnBrk="1" fontAlgn="auto" latinLnBrk="0" hangingPunct="1">
              <a:lnSpc>
                <a:spcPct val="100000"/>
              </a:lnSpc>
              <a:spcBef>
                <a:spcPts val="0"/>
              </a:spcBef>
              <a:spcAft>
                <a:spcPts val="0"/>
              </a:spcAft>
              <a:buClrTx/>
              <a:buSzTx/>
              <a:buFontTx/>
              <a:buNone/>
              <a:tabLst/>
              <a:defRPr/>
            </a:pPr>
            <a:r>
              <a:rPr kumimoji="0" lang="en-US" sz="816" b="0" i="0" u="none" strike="noStrike" kern="0" cap="none" spc="0" normalizeH="0" baseline="0" noProof="0">
                <a:ln>
                  <a:noFill/>
                </a:ln>
                <a:solidFill>
                  <a:srgbClr val="FFFFFF"/>
                </a:solidFill>
                <a:effectLst/>
                <a:uLnTx/>
                <a:uFillTx/>
                <a:latin typeface="Arial"/>
                <a:ea typeface="+mn-ea"/>
                <a:cs typeface="+mn-cs"/>
              </a:rPr>
              <a:t>Chelsea Sporle</a:t>
            </a:r>
          </a:p>
          <a:p>
            <a:pPr marL="0" marR="0" lvl="0" indent="0" algn="l" defTabSz="621883" rtl="0" eaLnBrk="1" fontAlgn="auto" latinLnBrk="0" hangingPunct="1">
              <a:lnSpc>
                <a:spcPct val="100000"/>
              </a:lnSpc>
              <a:spcBef>
                <a:spcPts val="0"/>
              </a:spcBef>
              <a:spcAft>
                <a:spcPts val="0"/>
              </a:spcAft>
              <a:buClrTx/>
              <a:buSzTx/>
              <a:buFontTx/>
              <a:buNone/>
              <a:tabLst/>
              <a:defRPr/>
            </a:pPr>
            <a:r>
              <a:rPr kumimoji="0" lang="en-US" sz="816" b="0" i="0" u="none" strike="noStrike" kern="0" cap="none" spc="0" normalizeH="0" baseline="0" noProof="0">
                <a:ln>
                  <a:noFill/>
                </a:ln>
                <a:solidFill>
                  <a:srgbClr val="FFFFFF"/>
                </a:solidFill>
                <a:effectLst/>
                <a:uLnTx/>
                <a:uFillTx/>
                <a:latin typeface="Arial"/>
                <a:ea typeface="+mn-ea"/>
                <a:cs typeface="+mn-cs"/>
              </a:rPr>
              <a:t>St Anne’s School, Sunbury, Year 4</a:t>
            </a:r>
          </a:p>
        </p:txBody>
      </p:sp>
    </p:spTree>
    <p:extLst>
      <p:ext uri="{BB962C8B-B14F-4D97-AF65-F5344CB8AC3E}">
        <p14:creationId xmlns:p14="http://schemas.microsoft.com/office/powerpoint/2010/main" val="238222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1918-221B-B441-CFFB-1ED14D55F4D2}"/>
              </a:ext>
            </a:extLst>
          </p:cNvPr>
          <p:cNvSpPr>
            <a:spLocks noGrp="1"/>
          </p:cNvSpPr>
          <p:nvPr>
            <p:ph type="title"/>
          </p:nvPr>
        </p:nvSpPr>
        <p:spPr/>
        <p:txBody>
          <a:bodyPr lIns="0" tIns="0" rIns="0" bIns="0" anchor="t">
            <a:noAutofit/>
          </a:bodyPr>
          <a:lstStyle/>
          <a:p>
            <a:r>
              <a:rPr lang="en-US">
                <a:latin typeface="Arial"/>
                <a:cs typeface="Arial"/>
              </a:rPr>
              <a:t>The purpose of the 2026 model</a:t>
            </a:r>
            <a:endParaRPr lang="en-US"/>
          </a:p>
        </p:txBody>
      </p:sp>
      <p:sp>
        <p:nvSpPr>
          <p:cNvPr id="3" name="Text Placeholder 2">
            <a:extLst>
              <a:ext uri="{FF2B5EF4-FFF2-40B4-BE49-F238E27FC236}">
                <a16:creationId xmlns:a16="http://schemas.microsoft.com/office/drawing/2014/main" id="{F56EE62F-2044-E4B3-1F4B-10F7E175AE3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8FA7D91-C9F3-8468-38B9-7FA921E862AA}"/>
              </a:ext>
            </a:extLst>
          </p:cNvPr>
          <p:cNvSpPr>
            <a:spLocks noGrp="1"/>
          </p:cNvSpPr>
          <p:nvPr>
            <p:ph type="body" sz="quarter" idx="12"/>
          </p:nvPr>
        </p:nvSpPr>
        <p:spPr/>
        <p:txBody>
          <a:bodyPr lIns="0" tIns="0" rIns="0" bIns="0" anchor="t"/>
          <a:lstStyle/>
          <a:p>
            <a:pPr marL="285750" indent="-285750">
              <a:buFont typeface="Arial"/>
              <a:buChar char="•"/>
            </a:pPr>
            <a:r>
              <a:rPr lang="en-US">
                <a:cs typeface="Arial" panose="020B0604020202020204"/>
              </a:rPr>
              <a:t>Monitor – Interventions when needed</a:t>
            </a:r>
          </a:p>
          <a:p>
            <a:pPr marL="285750" indent="-285750">
              <a:buFont typeface="Arial"/>
              <a:buChar char="•"/>
            </a:pPr>
            <a:r>
              <a:rPr lang="en-US">
                <a:cs typeface="Arial" panose="020B0604020202020204"/>
              </a:rPr>
              <a:t>Build skills – Capacity building for teachers and RELs</a:t>
            </a:r>
          </a:p>
          <a:p>
            <a:pPr marL="285750" indent="-285750">
              <a:buFont typeface="Arial"/>
              <a:buChar char="•"/>
            </a:pPr>
            <a:r>
              <a:rPr lang="en-US">
                <a:cs typeface="Arial" panose="020B0604020202020204"/>
              </a:rPr>
              <a:t>Identify – Practices that lead to RE excellence</a:t>
            </a:r>
          </a:p>
          <a:p>
            <a:pPr marL="285750" indent="-285750">
              <a:buFont typeface="Arial"/>
              <a:buChar char="•"/>
            </a:pPr>
            <a:r>
              <a:rPr lang="en-US">
                <a:cs typeface="Arial" panose="020B0604020202020204"/>
              </a:rPr>
              <a:t>Address – Anything that is blocking RE excellence</a:t>
            </a:r>
          </a:p>
          <a:p>
            <a:pPr marL="285750" indent="-285750">
              <a:buFont typeface="Arial"/>
              <a:buChar char="•"/>
            </a:pPr>
            <a:r>
              <a:rPr lang="en-US">
                <a:cs typeface="Arial" panose="020B0604020202020204"/>
              </a:rPr>
              <a:t>Grow – Shared understanding across all Archdiocesan schools</a:t>
            </a:r>
          </a:p>
          <a:p>
            <a:pPr marL="285750" indent="-285750">
              <a:buFont typeface="Arial"/>
              <a:buChar char="•"/>
            </a:pPr>
            <a:r>
              <a:rPr lang="en-US">
                <a:cs typeface="Arial" panose="020B0604020202020204"/>
              </a:rPr>
              <a:t>Embed – Professional learning</a:t>
            </a:r>
          </a:p>
        </p:txBody>
      </p:sp>
      <p:pic>
        <p:nvPicPr>
          <p:cNvPr id="5" name="Picture 4" descr="A diagram of a group of people&#10;&#10;AI-generated content may be incorrect.">
            <a:extLst>
              <a:ext uri="{FF2B5EF4-FFF2-40B4-BE49-F238E27FC236}">
                <a16:creationId xmlns:a16="http://schemas.microsoft.com/office/drawing/2014/main" id="{E5BEA59C-E2DA-FF08-836D-C682D96ABD61}"/>
              </a:ext>
            </a:extLst>
          </p:cNvPr>
          <p:cNvPicPr>
            <a:picLocks noChangeAspect="1"/>
          </p:cNvPicPr>
          <p:nvPr/>
        </p:nvPicPr>
        <p:blipFill>
          <a:blip r:embed="rId3"/>
          <a:stretch>
            <a:fillRect/>
          </a:stretch>
        </p:blipFill>
        <p:spPr>
          <a:xfrm>
            <a:off x="432068" y="1087915"/>
            <a:ext cx="4093455" cy="2726675"/>
          </a:xfrm>
          <a:prstGeom prst="rect">
            <a:avLst/>
          </a:prstGeom>
        </p:spPr>
      </p:pic>
      <p:sp>
        <p:nvSpPr>
          <p:cNvPr id="6" name="TextBox 5">
            <a:extLst>
              <a:ext uri="{FF2B5EF4-FFF2-40B4-BE49-F238E27FC236}">
                <a16:creationId xmlns:a16="http://schemas.microsoft.com/office/drawing/2014/main" id="{60E704CB-7707-EFF7-2B8F-92DAEF293284}"/>
              </a:ext>
            </a:extLst>
          </p:cNvPr>
          <p:cNvSpPr txBox="1"/>
          <p:nvPr/>
        </p:nvSpPr>
        <p:spPr>
          <a:xfrm>
            <a:off x="449579" y="3794760"/>
            <a:ext cx="40233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Implementation Leads feedback to the RE Excellence Team</a:t>
            </a:r>
            <a:endParaRPr lang="en-US"/>
          </a:p>
        </p:txBody>
      </p:sp>
    </p:spTree>
    <p:extLst>
      <p:ext uri="{BB962C8B-B14F-4D97-AF65-F5344CB8AC3E}">
        <p14:creationId xmlns:p14="http://schemas.microsoft.com/office/powerpoint/2010/main" val="300253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4B5EC-4F1A-2D18-1995-C68189415B30}"/>
              </a:ext>
            </a:extLst>
          </p:cNvPr>
          <p:cNvPicPr>
            <a:picLocks noChangeAspect="1"/>
          </p:cNvPicPr>
          <p:nvPr/>
        </p:nvPicPr>
        <p:blipFill>
          <a:blip r:embed="rId3"/>
          <a:stretch>
            <a:fillRect/>
          </a:stretch>
        </p:blipFill>
        <p:spPr>
          <a:xfrm>
            <a:off x="361978" y="0"/>
            <a:ext cx="8420044" cy="5143500"/>
          </a:xfrm>
          <a:prstGeom prst="rect">
            <a:avLst/>
          </a:prstGeom>
        </p:spPr>
      </p:pic>
      <p:sp>
        <p:nvSpPr>
          <p:cNvPr id="3" name="TextBox 2">
            <a:extLst>
              <a:ext uri="{FF2B5EF4-FFF2-40B4-BE49-F238E27FC236}">
                <a16:creationId xmlns:a16="http://schemas.microsoft.com/office/drawing/2014/main" id="{02CF2287-8918-DD8D-5E6C-AF5C712B7BE3}"/>
              </a:ext>
            </a:extLst>
          </p:cNvPr>
          <p:cNvSpPr txBox="1"/>
          <p:nvPr/>
        </p:nvSpPr>
        <p:spPr>
          <a:xfrm rot="-2340000">
            <a:off x="1057519" y="2442616"/>
            <a:ext cx="26918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cs typeface="Arial"/>
              </a:rPr>
              <a:t>Draft One!</a:t>
            </a:r>
          </a:p>
        </p:txBody>
      </p:sp>
    </p:spTree>
    <p:extLst>
      <p:ext uri="{BB962C8B-B14F-4D97-AF65-F5344CB8AC3E}">
        <p14:creationId xmlns:p14="http://schemas.microsoft.com/office/powerpoint/2010/main" val="309022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30D5-140E-8288-4795-5C8FF5106136}"/>
              </a:ext>
            </a:extLst>
          </p:cNvPr>
          <p:cNvSpPr>
            <a:spLocks noGrp="1"/>
          </p:cNvSpPr>
          <p:nvPr>
            <p:ph type="title"/>
          </p:nvPr>
        </p:nvSpPr>
        <p:spPr/>
        <p:txBody>
          <a:bodyPr lIns="0" tIns="0" rIns="0" bIns="0" anchor="t">
            <a:noAutofit/>
          </a:bodyPr>
          <a:lstStyle/>
          <a:p>
            <a:r>
              <a:rPr lang="en-US">
                <a:latin typeface="Arial"/>
                <a:cs typeface="Arial"/>
              </a:rPr>
              <a:t>An example of responding to identified needs:</a:t>
            </a:r>
            <a:endParaRPr lang="en-US"/>
          </a:p>
        </p:txBody>
      </p:sp>
      <p:sp>
        <p:nvSpPr>
          <p:cNvPr id="3" name="Text Placeholder 2">
            <a:extLst>
              <a:ext uri="{FF2B5EF4-FFF2-40B4-BE49-F238E27FC236}">
                <a16:creationId xmlns:a16="http://schemas.microsoft.com/office/drawing/2014/main" id="{452E607F-3379-3CB0-1F49-132FF76C878F}"/>
              </a:ext>
            </a:extLst>
          </p:cNvPr>
          <p:cNvSpPr>
            <a:spLocks noGrp="1"/>
          </p:cNvSpPr>
          <p:nvPr>
            <p:ph type="body" sz="quarter" idx="10"/>
          </p:nvPr>
        </p:nvSpPr>
        <p:spPr/>
        <p:txBody>
          <a:bodyPr lIns="0" tIns="0" rIns="0" bIns="0" anchor="t"/>
          <a:lstStyle/>
          <a:p>
            <a:pPr marL="0" indent="0">
              <a:buNone/>
            </a:pPr>
            <a:r>
              <a:rPr lang="en-US">
                <a:ea typeface="+mn-lt"/>
                <a:cs typeface="+mn-lt"/>
              </a:rPr>
              <a:t>Silent Prayer Practices - Pilot Project for Melbourne Catholic Schools </a:t>
            </a:r>
            <a:endParaRPr lang="en-US"/>
          </a:p>
          <a:p>
            <a:endParaRPr lang="en-US">
              <a:ea typeface="+mn-lt"/>
              <a:cs typeface="+mn-lt"/>
            </a:endParaRPr>
          </a:p>
          <a:p>
            <a:r>
              <a:rPr lang="en-US">
                <a:ea typeface="+mn-lt"/>
                <a:cs typeface="+mn-lt"/>
              </a:rPr>
              <a:t>1. Introduction and Welcome Video </a:t>
            </a:r>
          </a:p>
          <a:p>
            <a:r>
              <a:rPr lang="en-US">
                <a:ea typeface="+mn-lt"/>
                <a:cs typeface="+mn-lt"/>
              </a:rPr>
              <a:t>2. Brain Basics: Everyone is Unique! (+ Video) </a:t>
            </a:r>
          </a:p>
          <a:p>
            <a:r>
              <a:rPr lang="en-US">
                <a:ea typeface="+mn-lt"/>
                <a:cs typeface="+mn-lt"/>
              </a:rPr>
              <a:t>3. Neurotypical and Neurodivergent Brains </a:t>
            </a:r>
          </a:p>
          <a:p>
            <a:r>
              <a:rPr lang="en-US">
                <a:ea typeface="+mn-lt"/>
                <a:cs typeface="+mn-lt"/>
              </a:rPr>
              <a:t>4. How Silent Prayer Nourishes our Brains and Bodies (+ Video) </a:t>
            </a:r>
          </a:p>
          <a:p>
            <a:r>
              <a:rPr lang="en-US">
                <a:ea typeface="+mn-lt"/>
                <a:cs typeface="+mn-lt"/>
              </a:rPr>
              <a:t>5. Movements Before and During Silent Prayer (+ Video) </a:t>
            </a:r>
          </a:p>
          <a:p>
            <a:r>
              <a:rPr lang="en-US">
                <a:ea typeface="+mn-lt"/>
                <a:cs typeface="+mn-lt"/>
              </a:rPr>
              <a:t>6. Prayer Practices (10+) with Instructions (+ Video) </a:t>
            </a:r>
          </a:p>
          <a:p>
            <a:r>
              <a:rPr lang="en-US">
                <a:ea typeface="+mn-lt"/>
                <a:cs typeface="+mn-lt"/>
              </a:rPr>
              <a:t>7. Journal Prompts (+ Video) </a:t>
            </a:r>
          </a:p>
          <a:p>
            <a:r>
              <a:rPr lang="en-US">
                <a:ea typeface="+mn-lt"/>
                <a:cs typeface="+mn-lt"/>
              </a:rPr>
              <a:t>8. Teacher Evaluation Questions 9. Resources (Articles, websites and videos)</a:t>
            </a:r>
            <a:endParaRPr lang="en-US">
              <a:cs typeface="Arial"/>
            </a:endParaRPr>
          </a:p>
        </p:txBody>
      </p:sp>
    </p:spTree>
    <p:extLst>
      <p:ext uri="{BB962C8B-B14F-4D97-AF65-F5344CB8AC3E}">
        <p14:creationId xmlns:p14="http://schemas.microsoft.com/office/powerpoint/2010/main" val="2527522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82E41-7B9C-D2B9-4FBB-58021939AA67}"/>
              </a:ext>
            </a:extLst>
          </p:cNvPr>
          <p:cNvSpPr>
            <a:spLocks noGrp="1"/>
          </p:cNvSpPr>
          <p:nvPr>
            <p:ph type="title"/>
          </p:nvPr>
        </p:nvSpPr>
        <p:spPr/>
        <p:txBody>
          <a:bodyPr/>
          <a:lstStyle/>
          <a:p>
            <a:r>
              <a:rPr lang="en-AU"/>
              <a:t>Implementation</a:t>
            </a:r>
          </a:p>
        </p:txBody>
      </p:sp>
      <p:sp>
        <p:nvSpPr>
          <p:cNvPr id="7" name="Text Placeholder 6">
            <a:extLst>
              <a:ext uri="{FF2B5EF4-FFF2-40B4-BE49-F238E27FC236}">
                <a16:creationId xmlns:a16="http://schemas.microsoft.com/office/drawing/2014/main" id="{B05F048A-B34A-D9C3-0D4E-6253839B24F0}"/>
              </a:ext>
            </a:extLst>
          </p:cNvPr>
          <p:cNvSpPr>
            <a:spLocks noGrp="1"/>
          </p:cNvSpPr>
          <p:nvPr>
            <p:ph type="body" sz="quarter" idx="10"/>
          </p:nvPr>
        </p:nvSpPr>
        <p:spPr/>
        <p:txBody>
          <a:bodyPr/>
          <a:lstStyle/>
          <a:p>
            <a:r>
              <a:rPr lang="en-AU"/>
              <a:t>Developing curriculum in 2025 and 2026</a:t>
            </a:r>
          </a:p>
          <a:p>
            <a:pPr marL="285750" indent="-285750">
              <a:buFontTx/>
              <a:buChar char="-"/>
            </a:pPr>
            <a:r>
              <a:rPr lang="en-AU"/>
              <a:t>Fully developed units of work</a:t>
            </a:r>
          </a:p>
          <a:p>
            <a:r>
              <a:rPr lang="en-AU"/>
              <a:t>Seeking feedback from key stakeholders</a:t>
            </a:r>
          </a:p>
          <a:p>
            <a:pPr marL="285750" indent="-285750">
              <a:buFontTx/>
              <a:buChar char="-"/>
            </a:pPr>
            <a:r>
              <a:rPr lang="en-AU"/>
              <a:t>CAM clergy and religious, schools, teachers, tertiary institutions</a:t>
            </a:r>
          </a:p>
          <a:p>
            <a:r>
              <a:rPr lang="en-AU"/>
              <a:t>Implementing Curriculum</a:t>
            </a:r>
          </a:p>
          <a:p>
            <a:pPr marL="285750" indent="-285750">
              <a:buFontTx/>
              <a:buChar char="-"/>
            </a:pPr>
            <a:r>
              <a:rPr lang="en-AU"/>
              <a:t>Accompanied with classroom resources</a:t>
            </a:r>
          </a:p>
          <a:p>
            <a:pPr marL="285750" indent="-285750">
              <a:buFontTx/>
              <a:buChar char="-"/>
            </a:pPr>
            <a:r>
              <a:rPr lang="en-AU"/>
              <a:t>Teacher professional learning</a:t>
            </a:r>
          </a:p>
          <a:p>
            <a:pPr marL="285750" indent="-285750">
              <a:buFontTx/>
              <a:buChar char="-"/>
            </a:pPr>
            <a:r>
              <a:rPr lang="en-AU"/>
              <a:t>A whole school approach to faith development</a:t>
            </a:r>
          </a:p>
        </p:txBody>
      </p:sp>
    </p:spTree>
    <p:extLst>
      <p:ext uri="{BB962C8B-B14F-4D97-AF65-F5344CB8AC3E}">
        <p14:creationId xmlns:p14="http://schemas.microsoft.com/office/powerpoint/2010/main" val="4245222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1DF0-4092-CF69-6575-0166C19D90C7}"/>
              </a:ext>
            </a:extLst>
          </p:cNvPr>
          <p:cNvSpPr>
            <a:spLocks noGrp="1"/>
          </p:cNvSpPr>
          <p:nvPr>
            <p:ph type="title"/>
          </p:nvPr>
        </p:nvSpPr>
        <p:spPr>
          <a:xfrm>
            <a:off x="457200" y="399418"/>
            <a:ext cx="8229600" cy="385514"/>
          </a:xfrm>
        </p:spPr>
        <p:txBody>
          <a:bodyPr>
            <a:normAutofit/>
          </a:bodyPr>
          <a:lstStyle/>
          <a:p>
            <a:pPr>
              <a:lnSpc>
                <a:spcPct val="90000"/>
              </a:lnSpc>
            </a:pPr>
            <a:r>
              <a:rPr lang="en-AU"/>
              <a:t>2026 Curriculum Trials</a:t>
            </a:r>
          </a:p>
        </p:txBody>
      </p:sp>
      <p:sp>
        <p:nvSpPr>
          <p:cNvPr id="3" name="Text Placeholder 2">
            <a:extLst>
              <a:ext uri="{FF2B5EF4-FFF2-40B4-BE49-F238E27FC236}">
                <a16:creationId xmlns:a16="http://schemas.microsoft.com/office/drawing/2014/main" id="{E17662D4-87E4-F511-EFF8-A95F294AB746}"/>
              </a:ext>
            </a:extLst>
          </p:cNvPr>
          <p:cNvSpPr>
            <a:spLocks noGrp="1"/>
          </p:cNvSpPr>
          <p:nvPr>
            <p:ph type="body" sz="quarter" idx="10"/>
          </p:nvPr>
        </p:nvSpPr>
        <p:spPr>
          <a:xfrm>
            <a:off x="457199" y="1093509"/>
            <a:ext cx="8229601" cy="3138766"/>
          </a:xfrm>
        </p:spPr>
        <p:txBody>
          <a:bodyPr>
            <a:normAutofit/>
          </a:bodyPr>
          <a:lstStyle/>
          <a:p>
            <a:pPr marL="285750" indent="-285750">
              <a:buFontTx/>
              <a:buChar char="-"/>
            </a:pPr>
            <a:r>
              <a:rPr lang="en-AU"/>
              <a:t>Principal’s Circular, October 17</a:t>
            </a:r>
          </a:p>
          <a:p>
            <a:pPr marL="285750" indent="-285750">
              <a:buFontTx/>
              <a:buChar char="-"/>
            </a:pPr>
            <a:r>
              <a:rPr lang="en-AU"/>
              <a:t>Foundation, Year 7, Year 8</a:t>
            </a:r>
          </a:p>
          <a:p>
            <a:pPr marL="645750" lvl="1" indent="-285750">
              <a:buFontTx/>
              <a:buChar char="-"/>
            </a:pPr>
            <a:r>
              <a:rPr lang="en-AU"/>
              <a:t>Whole year of curriculum</a:t>
            </a:r>
          </a:p>
          <a:p>
            <a:pPr marL="645750" lvl="1" indent="-285750">
              <a:buFontTx/>
              <a:buChar char="-"/>
            </a:pPr>
            <a:r>
              <a:rPr lang="en-AU"/>
              <a:t>MACS and RI/MPJP Schools</a:t>
            </a:r>
          </a:p>
          <a:p>
            <a:pPr marL="285750" indent="-285750">
              <a:buFontTx/>
              <a:buChar char="-"/>
            </a:pPr>
            <a:r>
              <a:rPr lang="en-AU"/>
              <a:t>Expression of Interest included with Principal’s Circular</a:t>
            </a:r>
          </a:p>
          <a:p>
            <a:pPr marL="285750" indent="-285750">
              <a:buFontTx/>
              <a:buChar char="-"/>
            </a:pPr>
            <a:r>
              <a:rPr lang="en-AU"/>
              <a:t>FAQs published on </a:t>
            </a:r>
            <a:r>
              <a:rPr lang="en-AU" err="1"/>
              <a:t>RESource</a:t>
            </a:r>
            <a:r>
              <a:rPr lang="en-AU"/>
              <a:t>, October 17</a:t>
            </a:r>
          </a:p>
          <a:p>
            <a:pPr marL="285750" indent="-285750">
              <a:buFontTx/>
              <a:buChar char="-"/>
            </a:pPr>
            <a:r>
              <a:rPr lang="en-AU"/>
              <a:t>Implementation Lead</a:t>
            </a:r>
          </a:p>
        </p:txBody>
      </p:sp>
    </p:spTree>
    <p:extLst>
      <p:ext uri="{BB962C8B-B14F-4D97-AF65-F5344CB8AC3E}">
        <p14:creationId xmlns:p14="http://schemas.microsoft.com/office/powerpoint/2010/main" val="59703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8682-1C2E-FB44-45B8-CECB0C5498D5}"/>
              </a:ext>
            </a:extLst>
          </p:cNvPr>
          <p:cNvSpPr>
            <a:spLocks noGrp="1"/>
          </p:cNvSpPr>
          <p:nvPr>
            <p:ph type="title"/>
          </p:nvPr>
        </p:nvSpPr>
        <p:spPr/>
        <p:txBody>
          <a:bodyPr/>
          <a:lstStyle/>
          <a:p>
            <a:r>
              <a:rPr lang="en-AU"/>
              <a:t>Implementation Feedback</a:t>
            </a:r>
          </a:p>
        </p:txBody>
      </p:sp>
      <p:sp>
        <p:nvSpPr>
          <p:cNvPr id="3" name="Text Placeholder 2">
            <a:extLst>
              <a:ext uri="{FF2B5EF4-FFF2-40B4-BE49-F238E27FC236}">
                <a16:creationId xmlns:a16="http://schemas.microsoft.com/office/drawing/2014/main" id="{67D9C86C-B607-91D8-8849-4F1C8DED79D1}"/>
              </a:ext>
            </a:extLst>
          </p:cNvPr>
          <p:cNvSpPr>
            <a:spLocks noGrp="1"/>
          </p:cNvSpPr>
          <p:nvPr>
            <p:ph type="body" sz="quarter" idx="10"/>
          </p:nvPr>
        </p:nvSpPr>
        <p:spPr/>
        <p:txBody>
          <a:bodyPr/>
          <a:lstStyle/>
          <a:p>
            <a:r>
              <a:rPr lang="en-AU" u="sng">
                <a:hlinkClick r:id="rId3"/>
              </a:rPr>
              <a:t>https://forms.office.com/r/NA2twyi51i</a:t>
            </a:r>
            <a:endParaRPr lang="en-AU" u="sng"/>
          </a:p>
          <a:p>
            <a:endParaRPr lang="en-AU" u="sng"/>
          </a:p>
          <a:p>
            <a:endParaRPr lang="en-AU"/>
          </a:p>
        </p:txBody>
      </p:sp>
      <p:pic>
        <p:nvPicPr>
          <p:cNvPr id="5" name="Picture 4" descr="A qr code on a blue background&#10;&#10;AI-generated content may be incorrect.">
            <a:extLst>
              <a:ext uri="{FF2B5EF4-FFF2-40B4-BE49-F238E27FC236}">
                <a16:creationId xmlns:a16="http://schemas.microsoft.com/office/drawing/2014/main" id="{A44E732E-C8EB-48D8-4B0E-613EBAE9FD12}"/>
              </a:ext>
            </a:extLst>
          </p:cNvPr>
          <p:cNvPicPr>
            <a:picLocks noChangeAspect="1"/>
          </p:cNvPicPr>
          <p:nvPr/>
        </p:nvPicPr>
        <p:blipFill>
          <a:blip r:embed="rId4"/>
          <a:stretch>
            <a:fillRect/>
          </a:stretch>
        </p:blipFill>
        <p:spPr>
          <a:xfrm>
            <a:off x="4975098" y="399418"/>
            <a:ext cx="3875532" cy="3875532"/>
          </a:xfrm>
          <a:prstGeom prst="rect">
            <a:avLst/>
          </a:prstGeom>
        </p:spPr>
      </p:pic>
    </p:spTree>
    <p:extLst>
      <p:ext uri="{BB962C8B-B14F-4D97-AF65-F5344CB8AC3E}">
        <p14:creationId xmlns:p14="http://schemas.microsoft.com/office/powerpoint/2010/main" val="177239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2E9B-65F5-5F43-9655-0FA815B80EE1}"/>
              </a:ext>
            </a:extLst>
          </p:cNvPr>
          <p:cNvSpPr>
            <a:spLocks noGrp="1"/>
          </p:cNvSpPr>
          <p:nvPr>
            <p:ph type="title"/>
          </p:nvPr>
        </p:nvSpPr>
        <p:spPr/>
        <p:txBody>
          <a:bodyPr/>
          <a:lstStyle/>
          <a:p>
            <a:r>
              <a:rPr lang="en-AU"/>
              <a:t>Questions and Answers</a:t>
            </a:r>
          </a:p>
        </p:txBody>
      </p:sp>
      <p:sp>
        <p:nvSpPr>
          <p:cNvPr id="3" name="Text Placeholder 2">
            <a:extLst>
              <a:ext uri="{FF2B5EF4-FFF2-40B4-BE49-F238E27FC236}">
                <a16:creationId xmlns:a16="http://schemas.microsoft.com/office/drawing/2014/main" id="{CBF2794F-90B0-5610-979D-030D553DA9AE}"/>
              </a:ext>
            </a:extLst>
          </p:cNvPr>
          <p:cNvSpPr>
            <a:spLocks noGrp="1"/>
          </p:cNvSpPr>
          <p:nvPr>
            <p:ph type="body" sz="quarter" idx="11"/>
          </p:nvPr>
        </p:nvSpPr>
        <p:spPr/>
        <p:txBody>
          <a:bodyPr/>
          <a:lstStyle/>
          <a:p>
            <a:endParaRPr lang="en-AU"/>
          </a:p>
        </p:txBody>
      </p:sp>
      <p:sp>
        <p:nvSpPr>
          <p:cNvPr id="4" name="Text Placeholder 3">
            <a:extLst>
              <a:ext uri="{FF2B5EF4-FFF2-40B4-BE49-F238E27FC236}">
                <a16:creationId xmlns:a16="http://schemas.microsoft.com/office/drawing/2014/main" id="{347C1853-D434-C5E8-F563-FDB03768DED5}"/>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121441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5C302-2A87-94F5-E17A-DB6B17956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C89C62-370E-AAF0-1099-38169481BE1A}"/>
              </a:ext>
            </a:extLst>
          </p:cNvPr>
          <p:cNvSpPr>
            <a:spLocks noGrp="1"/>
          </p:cNvSpPr>
          <p:nvPr>
            <p:ph type="title"/>
          </p:nvPr>
        </p:nvSpPr>
        <p:spPr/>
        <p:txBody>
          <a:bodyPr/>
          <a:lstStyle/>
          <a:p>
            <a:r>
              <a:rPr lang="en-AU"/>
              <a:t>Thank you very much!</a:t>
            </a:r>
          </a:p>
        </p:txBody>
      </p:sp>
      <p:sp>
        <p:nvSpPr>
          <p:cNvPr id="3" name="Text Placeholder 2">
            <a:extLst>
              <a:ext uri="{FF2B5EF4-FFF2-40B4-BE49-F238E27FC236}">
                <a16:creationId xmlns:a16="http://schemas.microsoft.com/office/drawing/2014/main" id="{3AC37D4E-F81B-8506-3F90-EA629A37216D}"/>
              </a:ext>
            </a:extLst>
          </p:cNvPr>
          <p:cNvSpPr>
            <a:spLocks noGrp="1"/>
          </p:cNvSpPr>
          <p:nvPr>
            <p:ph type="body" sz="quarter" idx="11"/>
          </p:nvPr>
        </p:nvSpPr>
        <p:spPr/>
        <p:txBody>
          <a:bodyPr/>
          <a:lstStyle/>
          <a:p>
            <a:endParaRPr lang="en-AU"/>
          </a:p>
        </p:txBody>
      </p:sp>
      <p:sp>
        <p:nvSpPr>
          <p:cNvPr id="4" name="Text Placeholder 3">
            <a:extLst>
              <a:ext uri="{FF2B5EF4-FFF2-40B4-BE49-F238E27FC236}">
                <a16:creationId xmlns:a16="http://schemas.microsoft.com/office/drawing/2014/main" id="{1B4FD902-8C8A-6FC0-ED9B-A100B70DEC63}"/>
              </a:ext>
            </a:extLst>
          </p:cNvPr>
          <p:cNvSpPr>
            <a:spLocks noGrp="1"/>
          </p:cNvSpPr>
          <p:nvPr>
            <p:ph type="body" sz="quarter" idx="12"/>
          </p:nvPr>
        </p:nvSpPr>
        <p:spPr/>
        <p:txBody>
          <a:bodyPr/>
          <a:lstStyle/>
          <a:p>
            <a:endParaRPr lang="en-AU"/>
          </a:p>
        </p:txBody>
      </p:sp>
    </p:spTree>
    <p:extLst>
      <p:ext uri="{BB962C8B-B14F-4D97-AF65-F5344CB8AC3E}">
        <p14:creationId xmlns:p14="http://schemas.microsoft.com/office/powerpoint/2010/main" val="2798323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91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CE8B-1667-24D6-CCDD-93F702D5AF18}"/>
              </a:ext>
            </a:extLst>
          </p:cNvPr>
          <p:cNvSpPr>
            <a:spLocks noGrp="1"/>
          </p:cNvSpPr>
          <p:nvPr>
            <p:ph type="title"/>
          </p:nvPr>
        </p:nvSpPr>
        <p:spPr/>
        <p:txBody>
          <a:bodyPr/>
          <a:lstStyle/>
          <a:p>
            <a:r>
              <a:rPr lang="en-AU"/>
              <a:t>Prayer</a:t>
            </a:r>
          </a:p>
        </p:txBody>
      </p:sp>
      <p:sp>
        <p:nvSpPr>
          <p:cNvPr id="3" name="Text Placeholder 2">
            <a:extLst>
              <a:ext uri="{FF2B5EF4-FFF2-40B4-BE49-F238E27FC236}">
                <a16:creationId xmlns:a16="http://schemas.microsoft.com/office/drawing/2014/main" id="{9ECF7C93-6C26-0ABD-94A4-5A4779694FDF}"/>
              </a:ext>
            </a:extLst>
          </p:cNvPr>
          <p:cNvSpPr>
            <a:spLocks noGrp="1"/>
          </p:cNvSpPr>
          <p:nvPr>
            <p:ph type="body" sz="quarter" idx="10"/>
          </p:nvPr>
        </p:nvSpPr>
        <p:spPr>
          <a:xfrm>
            <a:off x="457199" y="1093508"/>
            <a:ext cx="8229601" cy="3746715"/>
          </a:xfrm>
        </p:spPr>
        <p:txBody>
          <a:bodyPr>
            <a:normAutofit/>
          </a:bodyPr>
          <a:lstStyle/>
          <a:p>
            <a:r>
              <a:rPr lang="en-US"/>
              <a:t>Come, Holy Spirit! Be with us in our conversations today. </a:t>
            </a:r>
          </a:p>
          <a:p>
            <a:r>
              <a:rPr lang="en-US"/>
              <a:t>Open our hearts to your presence and open our ears in listening to each voice. </a:t>
            </a:r>
          </a:p>
          <a:p>
            <a:r>
              <a:rPr lang="en-US"/>
              <a:t>Help us to </a:t>
            </a:r>
            <a:r>
              <a:rPr lang="en-US" err="1"/>
              <a:t>recognise</a:t>
            </a:r>
            <a:r>
              <a:rPr lang="en-US"/>
              <a:t> how you are with your people, personally and when gathered in community.</a:t>
            </a:r>
          </a:p>
          <a:p>
            <a:r>
              <a:rPr lang="en-US" i="1"/>
              <a:t>Come, Holy Spirit, fill the hearts of your faithful,</a:t>
            </a:r>
            <a:br>
              <a:rPr lang="en-US"/>
            </a:br>
            <a:r>
              <a:rPr lang="en-US" i="1"/>
              <a:t>and kindle in them the fire of your love.</a:t>
            </a:r>
            <a:br>
              <a:rPr lang="en-US"/>
            </a:br>
            <a:r>
              <a:rPr lang="en-US" i="1"/>
              <a:t>Send forth your Spirit and they shall be created,</a:t>
            </a:r>
            <a:br>
              <a:rPr lang="en-US"/>
            </a:br>
            <a:r>
              <a:rPr lang="en-US" i="1"/>
              <a:t>and you will renew the face of the earth.</a:t>
            </a:r>
            <a:endParaRPr lang="en-US"/>
          </a:p>
          <a:p>
            <a:r>
              <a:rPr lang="en-US"/>
              <a:t>Bless all staff across the Archdiocese of Melbourne in our important work with students and families.</a:t>
            </a:r>
            <a:br>
              <a:rPr lang="en-US"/>
            </a:br>
            <a:r>
              <a:rPr lang="en-US"/>
              <a:t>May each person experience for themselves the light of your presence, and together may we give glory to your name. </a:t>
            </a:r>
          </a:p>
          <a:p>
            <a:r>
              <a:rPr lang="en-US"/>
              <a:t>We ask this through Christ our Lord, the teacher of all that is good. Amen.</a:t>
            </a:r>
          </a:p>
          <a:p>
            <a:endParaRPr lang="en-AU"/>
          </a:p>
        </p:txBody>
      </p:sp>
    </p:spTree>
    <p:extLst>
      <p:ext uri="{BB962C8B-B14F-4D97-AF65-F5344CB8AC3E}">
        <p14:creationId xmlns:p14="http://schemas.microsoft.com/office/powerpoint/2010/main" val="380026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F012-C3CA-AE14-1407-FF0C93196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C9C3A-29B3-5C89-43ED-2AC47DA50A6E}"/>
              </a:ext>
            </a:extLst>
          </p:cNvPr>
          <p:cNvSpPr>
            <a:spLocks noGrp="1"/>
          </p:cNvSpPr>
          <p:nvPr>
            <p:ph type="title"/>
          </p:nvPr>
        </p:nvSpPr>
        <p:spPr/>
        <p:txBody>
          <a:bodyPr/>
          <a:lstStyle/>
          <a:p>
            <a:r>
              <a:rPr lang="en-US"/>
              <a:t>Agenda</a:t>
            </a:r>
          </a:p>
        </p:txBody>
      </p:sp>
      <p:sp>
        <p:nvSpPr>
          <p:cNvPr id="3" name="Text Placeholder 2">
            <a:extLst>
              <a:ext uri="{FF2B5EF4-FFF2-40B4-BE49-F238E27FC236}">
                <a16:creationId xmlns:a16="http://schemas.microsoft.com/office/drawing/2014/main" id="{8EA3BF7E-0270-F8CB-CBD5-4B8B1F032873}"/>
              </a:ext>
            </a:extLst>
          </p:cNvPr>
          <p:cNvSpPr>
            <a:spLocks noGrp="1"/>
          </p:cNvSpPr>
          <p:nvPr>
            <p:ph type="body" sz="quarter" idx="10"/>
          </p:nvPr>
        </p:nvSpPr>
        <p:spPr/>
        <p:txBody>
          <a:bodyPr/>
          <a:lstStyle/>
          <a:p>
            <a:pPr marL="285750" indent="-285750">
              <a:buFont typeface="Arial" panose="020B0604020202020204" pitchFamily="34" charset="0"/>
              <a:buChar char="•"/>
            </a:pPr>
            <a:r>
              <a:rPr lang="en-AU"/>
              <a:t>The context and model for Religious Education curriculum</a:t>
            </a:r>
          </a:p>
          <a:p>
            <a:pPr marL="285750" indent="-285750">
              <a:buFont typeface="Arial" panose="020B0604020202020204" pitchFamily="34" charset="0"/>
              <a:buChar char="•"/>
            </a:pPr>
            <a:r>
              <a:rPr lang="en-AU"/>
              <a:t>The development cycle and governance of the curriculum</a:t>
            </a:r>
          </a:p>
          <a:p>
            <a:pPr marL="285750" indent="-285750">
              <a:buFont typeface="Arial" panose="020B0604020202020204" pitchFamily="34" charset="0"/>
              <a:buChar char="•"/>
            </a:pPr>
            <a:r>
              <a:rPr lang="en-AU"/>
              <a:t>Introduction to the Religious Education Curriculum Writers at MACS</a:t>
            </a:r>
          </a:p>
          <a:p>
            <a:pPr marL="285750" indent="-285750">
              <a:buFont typeface="Arial" panose="020B0604020202020204" pitchFamily="34" charset="0"/>
              <a:buChar char="•"/>
            </a:pPr>
            <a:r>
              <a:rPr lang="en-AU"/>
              <a:t>Feedback on work trialled in schools so far</a:t>
            </a:r>
          </a:p>
          <a:p>
            <a:pPr marL="285750" indent="-285750">
              <a:buFont typeface="Arial" panose="020B0604020202020204" pitchFamily="34" charset="0"/>
              <a:buChar char="•"/>
            </a:pPr>
            <a:r>
              <a:rPr lang="en-AU"/>
              <a:t>An opportunity for Q&amp;A</a:t>
            </a:r>
          </a:p>
        </p:txBody>
      </p:sp>
    </p:spTree>
    <p:extLst>
      <p:ext uri="{BB962C8B-B14F-4D97-AF65-F5344CB8AC3E}">
        <p14:creationId xmlns:p14="http://schemas.microsoft.com/office/powerpoint/2010/main" val="840610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555E-3767-57BB-6840-685651064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767B3-7EE1-2A3D-1891-4A20E547E884}"/>
              </a:ext>
            </a:extLst>
          </p:cNvPr>
          <p:cNvSpPr>
            <a:spLocks noGrp="1"/>
          </p:cNvSpPr>
          <p:nvPr>
            <p:ph type="title"/>
          </p:nvPr>
        </p:nvSpPr>
        <p:spPr/>
        <p:txBody>
          <a:bodyPr/>
          <a:lstStyle/>
          <a:p>
            <a:r>
              <a:rPr lang="en-AU"/>
              <a:t>Questions and Answers</a:t>
            </a:r>
          </a:p>
        </p:txBody>
      </p:sp>
      <p:sp>
        <p:nvSpPr>
          <p:cNvPr id="3" name="Text Placeholder 2">
            <a:extLst>
              <a:ext uri="{FF2B5EF4-FFF2-40B4-BE49-F238E27FC236}">
                <a16:creationId xmlns:a16="http://schemas.microsoft.com/office/drawing/2014/main" id="{C11D3CAC-D1E9-CDA8-A73E-67C1C982161D}"/>
              </a:ext>
            </a:extLst>
          </p:cNvPr>
          <p:cNvSpPr>
            <a:spLocks noGrp="1"/>
          </p:cNvSpPr>
          <p:nvPr>
            <p:ph type="body" sz="quarter" idx="11"/>
          </p:nvPr>
        </p:nvSpPr>
        <p:spPr/>
        <p:txBody>
          <a:bodyPr/>
          <a:lstStyle/>
          <a:p>
            <a:r>
              <a:rPr lang="en-AU"/>
              <a:t>Q&amp;A Panel in MS Teams</a:t>
            </a:r>
          </a:p>
        </p:txBody>
      </p:sp>
      <p:sp>
        <p:nvSpPr>
          <p:cNvPr id="4" name="Text Placeholder 3">
            <a:extLst>
              <a:ext uri="{FF2B5EF4-FFF2-40B4-BE49-F238E27FC236}">
                <a16:creationId xmlns:a16="http://schemas.microsoft.com/office/drawing/2014/main" id="{DF514B14-464D-0773-4796-49EF0DBA6272}"/>
              </a:ext>
            </a:extLst>
          </p:cNvPr>
          <p:cNvSpPr>
            <a:spLocks noGrp="1"/>
          </p:cNvSpPr>
          <p:nvPr>
            <p:ph type="body" sz="quarter" idx="12"/>
          </p:nvPr>
        </p:nvSpPr>
        <p:spPr/>
        <p:txBody>
          <a:bodyPr/>
          <a:lstStyle/>
          <a:p>
            <a:endParaRPr lang="en-AU"/>
          </a:p>
        </p:txBody>
      </p:sp>
      <p:pic>
        <p:nvPicPr>
          <p:cNvPr id="6" name="Picture 5">
            <a:extLst>
              <a:ext uri="{FF2B5EF4-FFF2-40B4-BE49-F238E27FC236}">
                <a16:creationId xmlns:a16="http://schemas.microsoft.com/office/drawing/2014/main" id="{AFF901D3-D580-A373-6CB1-A2FC55AE258E}"/>
              </a:ext>
            </a:extLst>
          </p:cNvPr>
          <p:cNvPicPr>
            <a:picLocks noChangeAspect="1"/>
          </p:cNvPicPr>
          <p:nvPr/>
        </p:nvPicPr>
        <p:blipFill>
          <a:blip r:embed="rId3"/>
          <a:stretch>
            <a:fillRect/>
          </a:stretch>
        </p:blipFill>
        <p:spPr>
          <a:xfrm>
            <a:off x="449386" y="1562288"/>
            <a:ext cx="7087589" cy="3181794"/>
          </a:xfrm>
          <a:prstGeom prst="rect">
            <a:avLst/>
          </a:prstGeom>
        </p:spPr>
      </p:pic>
    </p:spTree>
    <p:extLst>
      <p:ext uri="{BB962C8B-B14F-4D97-AF65-F5344CB8AC3E}">
        <p14:creationId xmlns:p14="http://schemas.microsoft.com/office/powerpoint/2010/main" val="212028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6471-CB4A-0690-5E75-0D23AAAA9748}"/>
              </a:ext>
            </a:extLst>
          </p:cNvPr>
          <p:cNvSpPr>
            <a:spLocks noGrp="1"/>
          </p:cNvSpPr>
          <p:nvPr>
            <p:ph type="title"/>
          </p:nvPr>
        </p:nvSpPr>
        <p:spPr/>
        <p:txBody>
          <a:bodyPr/>
          <a:lstStyle/>
          <a:p>
            <a:r>
              <a:rPr lang="en-AU"/>
              <a:t>Manager, Religious Education Excellence</a:t>
            </a:r>
            <a:br>
              <a:rPr lang="en-AU"/>
            </a:br>
            <a:br>
              <a:rPr lang="en-AU"/>
            </a:br>
            <a:r>
              <a:rPr lang="en-AU"/>
              <a:t>Dr Beth Nolen</a:t>
            </a:r>
          </a:p>
        </p:txBody>
      </p:sp>
      <p:pic>
        <p:nvPicPr>
          <p:cNvPr id="3074" name="Picture 2">
            <a:extLst>
              <a:ext uri="{FF2B5EF4-FFF2-40B4-BE49-F238E27FC236}">
                <a16:creationId xmlns:a16="http://schemas.microsoft.com/office/drawing/2014/main" id="{B8BB9F79-3578-F9B0-A2A3-DF7B969AF569}"/>
              </a:ext>
            </a:extLst>
          </p:cNvPr>
          <p:cNvPicPr>
            <a:picLocks noChangeAspect="1" noChangeArrowheads="1"/>
          </p:cNvPicPr>
          <p:nvPr/>
        </p:nvPicPr>
        <p:blipFill>
          <a:blip r:embed="rId3"/>
          <a:srcRect/>
          <a:stretch>
            <a:fillRect/>
          </a:stretch>
        </p:blipFill>
        <p:spPr bwMode="auto">
          <a:xfrm>
            <a:off x="5837680" y="1251774"/>
            <a:ext cx="2639951" cy="263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22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E324-F9B2-54B5-845E-48EBB8DE0A8B}"/>
              </a:ext>
            </a:extLst>
          </p:cNvPr>
          <p:cNvSpPr>
            <a:spLocks noGrp="1"/>
          </p:cNvSpPr>
          <p:nvPr>
            <p:ph type="title"/>
          </p:nvPr>
        </p:nvSpPr>
        <p:spPr/>
        <p:txBody>
          <a:bodyPr/>
          <a:lstStyle/>
          <a:p>
            <a:r>
              <a:rPr lang="en-US"/>
              <a:t>Context –Religious Education Reference Group</a:t>
            </a:r>
          </a:p>
        </p:txBody>
      </p:sp>
      <p:sp>
        <p:nvSpPr>
          <p:cNvPr id="3" name="Text Placeholder 2">
            <a:extLst>
              <a:ext uri="{FF2B5EF4-FFF2-40B4-BE49-F238E27FC236}">
                <a16:creationId xmlns:a16="http://schemas.microsoft.com/office/drawing/2014/main" id="{071CBB4F-29EB-EB33-86A6-852E208C95BB}"/>
              </a:ext>
            </a:extLst>
          </p:cNvPr>
          <p:cNvSpPr>
            <a:spLocks noGrp="1"/>
          </p:cNvSpPr>
          <p:nvPr>
            <p:ph type="body" sz="quarter" idx="10"/>
          </p:nvPr>
        </p:nvSpPr>
        <p:spPr/>
        <p:txBody>
          <a:bodyPr/>
          <a:lstStyle/>
          <a:p>
            <a:r>
              <a:rPr lang="en-US" i="1"/>
              <a:t>The Religious Education Reference Group oversees work being completed by the MACS RE Excellence Team in preparing a new RE Curriculum and have collaborated across ten monthly meetings since its first meeting in December 2024.</a:t>
            </a:r>
          </a:p>
          <a:p>
            <a:r>
              <a:rPr lang="en-US" i="1"/>
              <a:t>Reference Group members were appointed by Archbishop Peter A </a:t>
            </a:r>
            <a:r>
              <a:rPr lang="en-US" i="1" err="1"/>
              <a:t>Comensoli</a:t>
            </a:r>
            <a:r>
              <a:rPr lang="en-US" i="1"/>
              <a:t>.</a:t>
            </a:r>
          </a:p>
        </p:txBody>
      </p:sp>
    </p:spTree>
    <p:extLst>
      <p:ext uri="{BB962C8B-B14F-4D97-AF65-F5344CB8AC3E}">
        <p14:creationId xmlns:p14="http://schemas.microsoft.com/office/powerpoint/2010/main" val="1659286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FDFFE-08D5-E0AE-3695-62AEEB3C6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2D9D52-EB6E-A84A-0330-D84E895E81B7}"/>
              </a:ext>
            </a:extLst>
          </p:cNvPr>
          <p:cNvSpPr>
            <a:spLocks noGrp="1"/>
          </p:cNvSpPr>
          <p:nvPr>
            <p:ph type="title"/>
          </p:nvPr>
        </p:nvSpPr>
        <p:spPr/>
        <p:txBody>
          <a:bodyPr/>
          <a:lstStyle/>
          <a:p>
            <a:r>
              <a:rPr lang="en-US"/>
              <a:t>Context –Religious Education Reference Group</a:t>
            </a:r>
          </a:p>
        </p:txBody>
      </p:sp>
      <p:sp>
        <p:nvSpPr>
          <p:cNvPr id="3" name="Text Placeholder 2">
            <a:extLst>
              <a:ext uri="{FF2B5EF4-FFF2-40B4-BE49-F238E27FC236}">
                <a16:creationId xmlns:a16="http://schemas.microsoft.com/office/drawing/2014/main" id="{894678AC-0280-6904-0400-CBD631006A24}"/>
              </a:ext>
            </a:extLst>
          </p:cNvPr>
          <p:cNvSpPr>
            <a:spLocks noGrp="1"/>
          </p:cNvSpPr>
          <p:nvPr>
            <p:ph type="body" sz="quarter" idx="10"/>
          </p:nvPr>
        </p:nvSpPr>
        <p:spPr/>
        <p:txBody>
          <a:bodyPr/>
          <a:lstStyle/>
          <a:p>
            <a:r>
              <a:rPr lang="en-US"/>
              <a:t>Membership:</a:t>
            </a:r>
          </a:p>
          <a:p>
            <a:pPr marL="285750" indent="-285750">
              <a:buFont typeface="Arial" panose="020B0604020202020204" pitchFamily="34" charset="0"/>
              <a:buChar char="•"/>
            </a:pPr>
            <a:r>
              <a:rPr lang="en-US"/>
              <a:t>Prof Br David Hall FMS (Chair)</a:t>
            </a:r>
          </a:p>
          <a:p>
            <a:pPr marL="285750" indent="-285750">
              <a:buFont typeface="Arial" panose="020B0604020202020204" pitchFamily="34" charset="0"/>
              <a:buChar char="•"/>
            </a:pPr>
            <a:r>
              <a:rPr lang="en-US"/>
              <a:t>Clergy (3)</a:t>
            </a:r>
          </a:p>
          <a:p>
            <a:pPr marL="285750" indent="-285750">
              <a:buFont typeface="Arial" panose="020B0604020202020204" pitchFamily="34" charset="0"/>
              <a:buChar char="•"/>
            </a:pPr>
            <a:r>
              <a:rPr lang="en-US"/>
              <a:t>Principals/Assistant Principals (9, incl. 1 religious)</a:t>
            </a:r>
          </a:p>
          <a:p>
            <a:pPr marL="285750" indent="-285750">
              <a:buFont typeface="Arial" panose="020B0604020202020204" pitchFamily="34" charset="0"/>
              <a:buChar char="•"/>
            </a:pPr>
            <a:r>
              <a:rPr lang="en-US"/>
              <a:t>Academics (3)</a:t>
            </a:r>
          </a:p>
          <a:p>
            <a:pPr marL="285750" indent="-285750">
              <a:buFont typeface="Arial" panose="020B0604020202020204" pitchFamily="34" charset="0"/>
              <a:buChar char="•"/>
            </a:pPr>
            <a:r>
              <a:rPr lang="en-US"/>
              <a:t>RE Leaders (2)</a:t>
            </a:r>
          </a:p>
          <a:p>
            <a:pPr marL="285750" indent="-285750">
              <a:buFont typeface="Arial" panose="020B0604020202020204" pitchFamily="34" charset="0"/>
              <a:buChar char="•"/>
            </a:pPr>
            <a:r>
              <a:rPr lang="en-US"/>
              <a:t>MACS Staff (3)</a:t>
            </a:r>
          </a:p>
        </p:txBody>
      </p:sp>
      <p:sp>
        <p:nvSpPr>
          <p:cNvPr id="7" name="TextBox 6">
            <a:extLst>
              <a:ext uri="{FF2B5EF4-FFF2-40B4-BE49-F238E27FC236}">
                <a16:creationId xmlns:a16="http://schemas.microsoft.com/office/drawing/2014/main" id="{A78E7031-EDFE-6D85-8083-49C6683F4715}"/>
              </a:ext>
            </a:extLst>
          </p:cNvPr>
          <p:cNvSpPr txBox="1"/>
          <p:nvPr/>
        </p:nvSpPr>
        <p:spPr>
          <a:xfrm>
            <a:off x="3349375" y="4436305"/>
            <a:ext cx="6072027" cy="307777"/>
          </a:xfrm>
          <a:prstGeom prst="rect">
            <a:avLst/>
          </a:prstGeom>
          <a:noFill/>
        </p:spPr>
        <p:txBody>
          <a:bodyPr wrap="square">
            <a:spAutoFit/>
          </a:bodyPr>
          <a:lstStyle/>
          <a:p>
            <a:r>
              <a:rPr lang="en-AU" sz="1400">
                <a:hlinkClick r:id="rId3"/>
              </a:rPr>
              <a:t>https://resource-macs.com/religious-education-reference-group/</a:t>
            </a:r>
            <a:r>
              <a:rPr lang="en-AU" sz="1400"/>
              <a:t> </a:t>
            </a:r>
          </a:p>
        </p:txBody>
      </p:sp>
      <p:pic>
        <p:nvPicPr>
          <p:cNvPr id="9" name="Picture 8" descr="A qr code with a few black squares&#10;&#10;AI-generated content may be incorrect.">
            <a:extLst>
              <a:ext uri="{FF2B5EF4-FFF2-40B4-BE49-F238E27FC236}">
                <a16:creationId xmlns:a16="http://schemas.microsoft.com/office/drawing/2014/main" id="{CEF37F18-0BA5-4E6A-5E3F-D26D703D451A}"/>
              </a:ext>
            </a:extLst>
          </p:cNvPr>
          <p:cNvPicPr>
            <a:picLocks noChangeAspect="1"/>
          </p:cNvPicPr>
          <p:nvPr/>
        </p:nvPicPr>
        <p:blipFill>
          <a:blip r:embed="rId4"/>
          <a:stretch>
            <a:fillRect/>
          </a:stretch>
        </p:blipFill>
        <p:spPr>
          <a:xfrm>
            <a:off x="6718014" y="2571750"/>
            <a:ext cx="1845496" cy="1845496"/>
          </a:xfrm>
          <a:prstGeom prst="rect">
            <a:avLst/>
          </a:prstGeom>
        </p:spPr>
      </p:pic>
    </p:spTree>
    <p:extLst>
      <p:ext uri="{BB962C8B-B14F-4D97-AF65-F5344CB8AC3E}">
        <p14:creationId xmlns:p14="http://schemas.microsoft.com/office/powerpoint/2010/main" val="17747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F17E-8C64-7455-EA4B-6E34AC6F4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2CED2-16C7-2F02-D11F-166F191A3FD0}"/>
              </a:ext>
            </a:extLst>
          </p:cNvPr>
          <p:cNvSpPr>
            <a:spLocks noGrp="1"/>
          </p:cNvSpPr>
          <p:nvPr>
            <p:ph type="title"/>
          </p:nvPr>
        </p:nvSpPr>
        <p:spPr/>
        <p:txBody>
          <a:bodyPr/>
          <a:lstStyle/>
          <a:p>
            <a:r>
              <a:rPr lang="en-US"/>
              <a:t>Context –Religious Education Reference Group</a:t>
            </a:r>
          </a:p>
        </p:txBody>
      </p:sp>
      <p:sp>
        <p:nvSpPr>
          <p:cNvPr id="3" name="Text Placeholder 2">
            <a:extLst>
              <a:ext uri="{FF2B5EF4-FFF2-40B4-BE49-F238E27FC236}">
                <a16:creationId xmlns:a16="http://schemas.microsoft.com/office/drawing/2014/main" id="{9539A8DB-5870-3C01-B28C-1964C50E2637}"/>
              </a:ext>
            </a:extLst>
          </p:cNvPr>
          <p:cNvSpPr>
            <a:spLocks noGrp="1"/>
          </p:cNvSpPr>
          <p:nvPr>
            <p:ph type="body" sz="quarter" idx="10"/>
          </p:nvPr>
        </p:nvSpPr>
        <p:spPr/>
        <p:txBody>
          <a:bodyPr lIns="0" tIns="0" rIns="0" bIns="0" anchor="t"/>
          <a:lstStyle/>
          <a:p>
            <a:r>
              <a:rPr lang="en-US" i="1">
                <a:cs typeface="Arial"/>
              </a:rPr>
              <a:t>The Reference Group have been active in taking up their role to oversee: the development of a new RE curriculum with a pedagogy grounded in evidence-based teaching and learning, and the encouragement of a sensory based approach in years F-2 </a:t>
            </a:r>
            <a:endParaRPr lang="en-US" i="1"/>
          </a:p>
        </p:txBody>
      </p:sp>
      <p:sp>
        <p:nvSpPr>
          <p:cNvPr id="5" name="Rectangle: Rounded Corners 4">
            <a:extLst>
              <a:ext uri="{FF2B5EF4-FFF2-40B4-BE49-F238E27FC236}">
                <a16:creationId xmlns:a16="http://schemas.microsoft.com/office/drawing/2014/main" id="{EFB73790-B364-5408-2E58-AA3905B56D40}"/>
              </a:ext>
            </a:extLst>
          </p:cNvPr>
          <p:cNvSpPr/>
          <p:nvPr/>
        </p:nvSpPr>
        <p:spPr>
          <a:xfrm>
            <a:off x="1103375" y="2430574"/>
            <a:ext cx="2054353" cy="20543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a:t>RE Curriculum</a:t>
            </a:r>
          </a:p>
        </p:txBody>
      </p:sp>
      <p:sp>
        <p:nvSpPr>
          <p:cNvPr id="6" name="Rectangle: Rounded Corners 5">
            <a:extLst>
              <a:ext uri="{FF2B5EF4-FFF2-40B4-BE49-F238E27FC236}">
                <a16:creationId xmlns:a16="http://schemas.microsoft.com/office/drawing/2014/main" id="{44A5CD18-D0C8-2950-DA2D-0DB2014AB752}"/>
              </a:ext>
            </a:extLst>
          </p:cNvPr>
          <p:cNvSpPr/>
          <p:nvPr/>
        </p:nvSpPr>
        <p:spPr>
          <a:xfrm>
            <a:off x="3447288" y="2430574"/>
            <a:ext cx="2054353" cy="20543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a:t>Pedagogy</a:t>
            </a:r>
          </a:p>
        </p:txBody>
      </p:sp>
      <p:sp>
        <p:nvSpPr>
          <p:cNvPr id="7" name="Rectangle: Rounded Corners 6">
            <a:extLst>
              <a:ext uri="{FF2B5EF4-FFF2-40B4-BE49-F238E27FC236}">
                <a16:creationId xmlns:a16="http://schemas.microsoft.com/office/drawing/2014/main" id="{BF205DCC-9FC3-578F-F9C6-E75E7B6D2FC8}"/>
              </a:ext>
            </a:extLst>
          </p:cNvPr>
          <p:cNvSpPr/>
          <p:nvPr/>
        </p:nvSpPr>
        <p:spPr>
          <a:xfrm>
            <a:off x="5791201" y="2430575"/>
            <a:ext cx="2054353" cy="20543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AU"/>
              <a:t>Support for Sensory Based Approaches </a:t>
            </a:r>
            <a:br>
              <a:rPr lang="en-AU"/>
            </a:br>
            <a:r>
              <a:rPr lang="en-AU"/>
              <a:t>(F-2)</a:t>
            </a:r>
          </a:p>
        </p:txBody>
      </p:sp>
    </p:spTree>
    <p:extLst>
      <p:ext uri="{BB962C8B-B14F-4D97-AF65-F5344CB8AC3E}">
        <p14:creationId xmlns:p14="http://schemas.microsoft.com/office/powerpoint/2010/main" val="1101205361"/>
      </p:ext>
    </p:extLst>
  </p:cSld>
  <p:clrMapOvr>
    <a:masterClrMapping/>
  </p:clrMapOvr>
</p:sld>
</file>

<file path=ppt/theme/theme1.xml><?xml version="1.0" encoding="utf-8"?>
<a:theme xmlns:a="http://schemas.openxmlformats.org/drawingml/2006/main" name="Catholic Education Melbourne">
  <a:themeElements>
    <a:clrScheme name="MACS">
      <a:dk1>
        <a:srgbClr val="0B223E"/>
      </a:dk1>
      <a:lt1>
        <a:srgbClr val="FFFFFF"/>
      </a:lt1>
      <a:dk2>
        <a:srgbClr val="FFDE00"/>
      </a:dk2>
      <a:lt2>
        <a:srgbClr val="EEECE1"/>
      </a:lt2>
      <a:accent1>
        <a:srgbClr val="E55BC1"/>
      </a:accent1>
      <a:accent2>
        <a:srgbClr val="00ADEA"/>
      </a:accent2>
      <a:accent3>
        <a:srgbClr val="FFF5B2"/>
      </a:accent3>
      <a:accent4>
        <a:srgbClr val="F8CEEC"/>
      </a:accent4>
      <a:accent5>
        <a:srgbClr val="7FC0E3"/>
      </a:accent5>
      <a:accent6>
        <a:srgbClr val="F3ADE0"/>
      </a:accent6>
      <a:hlink>
        <a:srgbClr val="00ADEA"/>
      </a:hlink>
      <a:folHlink>
        <a:srgbClr val="E55B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CS PPT template.pptx" id="{22DD9244-C86E-4739-BE50-B7FD45F29B41}" vid="{833DA8D5-A1D4-4C68-A0B0-AA4E4F8F6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Number xmlns="f198e3b3-3a4e-4d09-8a97-99b054f2dad3" xsi:nil="true"/>
    <lcf76f155ced4ddcb4097134ff3c332f xmlns="a07f936a-b8ac-4cdb-a039-b8fcbdbb2209">
      <Terms xmlns="http://schemas.microsoft.com/office/infopath/2007/PartnerControls"/>
    </lcf76f155ced4ddcb4097134ff3c332f>
    <TaxCatchAll xmlns="63a16ac8-c86e-4d83-a252-b092d84e668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5c30843a-a235-4821-97bb-6212fd202b4a"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23FBC4C98521D64D9E33F91BF317364D" ma:contentTypeVersion="14" ma:contentTypeDescription="Create a new document." ma:contentTypeScope="" ma:versionID="028b2187c2d57d7688cf478efaa2e76f">
  <xsd:schema xmlns:xsd="http://www.w3.org/2001/XMLSchema" xmlns:xs="http://www.w3.org/2001/XMLSchema" xmlns:p="http://schemas.microsoft.com/office/2006/metadata/properties" xmlns:ns2="f198e3b3-3a4e-4d09-8a97-99b054f2dad3" xmlns:ns3="a07f936a-b8ac-4cdb-a039-b8fcbdbb2209" xmlns:ns4="63a16ac8-c86e-4d83-a252-b092d84e668d" targetNamespace="http://schemas.microsoft.com/office/2006/metadata/properties" ma:root="true" ma:fieldsID="78eb54cee0ecaa505fd7eff665a03847" ns2:_="" ns3:_="" ns4:_="">
    <xsd:import namespace="f198e3b3-3a4e-4d09-8a97-99b054f2dad3"/>
    <xsd:import namespace="a07f936a-b8ac-4cdb-a039-b8fcbdbb2209"/>
    <xsd:import namespace="63a16ac8-c86e-4d83-a252-b092d84e668d"/>
    <xsd:element name="properties">
      <xsd:complexType>
        <xsd:sequence>
          <xsd:element name="documentManagement">
            <xsd:complexType>
              <xsd:all>
                <xsd:element ref="ns2:RecordNumber"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8e3b3-3a4e-4d09-8a97-99b054f2dad3" elementFormDefault="qualified">
    <xsd:import namespace="http://schemas.microsoft.com/office/2006/documentManagement/types"/>
    <xsd:import namespace="http://schemas.microsoft.com/office/infopath/2007/PartnerControls"/>
    <xsd:element name="RecordNumber" ma:index="8" nillable="true" ma:displayName="Record Number" ma:internalName="Record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7f936a-b8ac-4cdb-a039-b8fcbdbb220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c30843a-a235-4821-97bb-6212fd202b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a16ac8-c86e-4d83-a252-b092d84e668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3c8ec0b-1811-4724-a223-dd8f73b012a8}" ma:internalName="TaxCatchAll" ma:showField="CatchAllData" ma:web="63a16ac8-c86e-4d83-a252-b092d84e66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96EE03-0084-4E5C-BD1F-633036C9692A}">
  <ds:schemaRefs>
    <ds:schemaRef ds:uri="63a16ac8-c86e-4d83-a252-b092d84e668d"/>
    <ds:schemaRef ds:uri="a07f936a-b8ac-4cdb-a039-b8fcbdbb2209"/>
    <ds:schemaRef ds:uri="f198e3b3-3a4e-4d09-8a97-99b054f2da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6F4DE4-E7CC-43BF-8924-6FE6F6CE3C58}">
  <ds:schemaRefs>
    <ds:schemaRef ds:uri="http://schemas.microsoft.com/sharepoint/v3/contenttype/forms"/>
  </ds:schemaRefs>
</ds:datastoreItem>
</file>

<file path=customXml/itemProps3.xml><?xml version="1.0" encoding="utf-8"?>
<ds:datastoreItem xmlns:ds="http://schemas.openxmlformats.org/officeDocument/2006/customXml" ds:itemID="{A81D1AB6-73C7-471D-A625-D7A8CF0DB7E9}">
  <ds:schemaRefs>
    <ds:schemaRef ds:uri="Microsoft.SharePoint.Taxonomy.ContentTypeSync"/>
  </ds:schemaRefs>
</ds:datastoreItem>
</file>

<file path=customXml/itemProps4.xml><?xml version="1.0" encoding="utf-8"?>
<ds:datastoreItem xmlns:ds="http://schemas.openxmlformats.org/officeDocument/2006/customXml" ds:itemID="{BA3509E5-4D93-4491-8E2D-9BEF2E98F3E0}">
  <ds:schemaRefs>
    <ds:schemaRef ds:uri="63a16ac8-c86e-4d83-a252-b092d84e668d"/>
    <ds:schemaRef ds:uri="a07f936a-b8ac-4cdb-a039-b8fcbdbb2209"/>
    <ds:schemaRef ds:uri="f198e3b3-3a4e-4d09-8a97-99b054f2da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MACS PPT template 2024</Template>
  <TotalTime>0</TotalTime>
  <Words>2745</Words>
  <Application>Microsoft Office PowerPoint</Application>
  <PresentationFormat>On-screen Show (16:9)</PresentationFormat>
  <Paragraphs>298</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Inter</vt:lpstr>
      <vt:lpstr>Lucida Grande</vt:lpstr>
      <vt:lpstr>Catholic Education Melbourne</vt:lpstr>
      <vt:lpstr>Office Theme</vt:lpstr>
      <vt:lpstr>Religious Education Curriculum Update</vt:lpstr>
      <vt:lpstr>Acknowledgement  of Country</vt:lpstr>
      <vt:lpstr>Prayer</vt:lpstr>
      <vt:lpstr>Agenda</vt:lpstr>
      <vt:lpstr>Questions and Answers</vt:lpstr>
      <vt:lpstr>Manager, Religious Education Excellence  Dr Beth Nolen</vt:lpstr>
      <vt:lpstr>Context –Religious Education Reference Group</vt:lpstr>
      <vt:lpstr>Context –Religious Education Reference Group</vt:lpstr>
      <vt:lpstr>Context –Religious Education Reference Group</vt:lpstr>
      <vt:lpstr>RE Curriculum Writers</vt:lpstr>
      <vt:lpstr>Curriculum Model</vt:lpstr>
      <vt:lpstr>PowerPoint Presentation</vt:lpstr>
      <vt:lpstr>Development Cycle</vt:lpstr>
      <vt:lpstr>Development Cycle</vt:lpstr>
      <vt:lpstr>PowerPoint Presentation</vt:lpstr>
      <vt:lpstr>School Trials</vt:lpstr>
      <vt:lpstr>Feedback From Trial Teams</vt:lpstr>
      <vt:lpstr>Some Learnings from Term 3 Trialling</vt:lpstr>
      <vt:lpstr>2026 School Trials</vt:lpstr>
      <vt:lpstr>The purpose of the 2026 model</vt:lpstr>
      <vt:lpstr>PowerPoint Presentation</vt:lpstr>
      <vt:lpstr>An example of responding to identified needs:</vt:lpstr>
      <vt:lpstr>Implementation</vt:lpstr>
      <vt:lpstr>2026 Curriculum Trials</vt:lpstr>
      <vt:lpstr>Implementation Feedback</vt:lpstr>
      <vt:lpstr>Questions and Answers</vt:lpstr>
      <vt:lpstr>Thank you very much!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Hoad, Kyle</dc:creator>
  <cp:lastModifiedBy>Hoad, Kyle</cp:lastModifiedBy>
  <cp:revision>1</cp:revision>
  <cp:lastPrinted>2025-10-08T03:59:57Z</cp:lastPrinted>
  <dcterms:created xsi:type="dcterms:W3CDTF">2025-09-22T01:18:34Z</dcterms:created>
  <dcterms:modified xsi:type="dcterms:W3CDTF">2025-10-15T23:00:32Z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071278b8-c826-45e6-af76-b5aa6887efa0</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ntentTypeId">
    <vt:lpwstr>0x01010023FBC4C98521D64D9E33F91BF317364D</vt:lpwstr>
  </property>
  <property fmtid="{D5CDD505-2E9C-101B-9397-08002B2CF9AE}" pid="7" name="MediaServiceImageTags">
    <vt:lpwstr/>
  </property>
</Properties>
</file>