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Lst>
  <p:notesMasterIdLst>
    <p:notesMasterId r:id="rId29"/>
  </p:notesMasterIdLst>
  <p:handoutMasterIdLst>
    <p:handoutMasterId r:id="rId30"/>
  </p:handoutMasterIdLst>
  <p:sldIdLst>
    <p:sldId id="277" r:id="rId6"/>
    <p:sldId id="272" r:id="rId7"/>
    <p:sldId id="279" r:id="rId8"/>
    <p:sldId id="327" r:id="rId9"/>
    <p:sldId id="326" r:id="rId10"/>
    <p:sldId id="282" r:id="rId11"/>
    <p:sldId id="320" r:id="rId12"/>
    <p:sldId id="333" r:id="rId13"/>
    <p:sldId id="325" r:id="rId14"/>
    <p:sldId id="309" r:id="rId15"/>
    <p:sldId id="319" r:id="rId16"/>
    <p:sldId id="306" r:id="rId17"/>
    <p:sldId id="310" r:id="rId18"/>
    <p:sldId id="283" r:id="rId19"/>
    <p:sldId id="312" r:id="rId20"/>
    <p:sldId id="311" r:id="rId21"/>
    <p:sldId id="332" r:id="rId22"/>
    <p:sldId id="313" r:id="rId23"/>
    <p:sldId id="308" r:id="rId24"/>
    <p:sldId id="331" r:id="rId25"/>
    <p:sldId id="314" r:id="rId26"/>
    <p:sldId id="275" r:id="rId27"/>
    <p:sldId id="278" r:id="rId28"/>
  </p:sldIdLst>
  <p:sldSz cx="9144000" cy="5143500" type="screen16x9"/>
  <p:notesSz cx="6669088" cy="97536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026" userDrawn="1">
          <p15:clr>
            <a:srgbClr val="A4A3A4"/>
          </p15:clr>
        </p15:guide>
        <p15:guide id="2" pos="589"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udelko, Sarah" initials="PS" lastIdx="6" clrIdx="0">
    <p:extLst>
      <p:ext uri="{19B8F6BF-5375-455C-9EA6-DF929625EA0E}">
        <p15:presenceInfo xmlns:p15="http://schemas.microsoft.com/office/powerpoint/2012/main" userId="S-1-5-21-484763869-1532298954-1801674531-5799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4B900"/>
    <a:srgbClr val="3E9DC8"/>
    <a:srgbClr val="58595B"/>
    <a:srgbClr val="4E4E4E"/>
    <a:srgbClr val="333333"/>
    <a:srgbClr val="0CC6DE"/>
    <a:srgbClr val="002F5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55" autoAdjust="0"/>
    <p:restoredTop sz="71692" autoAdjust="0"/>
  </p:normalViewPr>
  <p:slideViewPr>
    <p:cSldViewPr snapToGrid="0" snapToObjects="1">
      <p:cViewPr varScale="1">
        <p:scale>
          <a:sx n="110" d="100"/>
          <a:sy n="110" d="100"/>
        </p:scale>
        <p:origin x="1536" y="96"/>
      </p:cViewPr>
      <p:guideLst>
        <p:guide orient="horz" pos="3026"/>
        <p:guide pos="589"/>
      </p:guideLst>
    </p:cSldViewPr>
  </p:slideViewPr>
  <p:outlineViewPr>
    <p:cViewPr>
      <p:scale>
        <a:sx n="33" d="100"/>
        <a:sy n="33" d="100"/>
      </p:scale>
      <p:origin x="0" y="0"/>
    </p:cViewPr>
  </p:outlineViewPr>
  <p:notesTextViewPr>
    <p:cViewPr>
      <p:scale>
        <a:sx n="125" d="100"/>
        <a:sy n="125" d="100"/>
      </p:scale>
      <p:origin x="0" y="0"/>
    </p:cViewPr>
  </p:notesTextViewPr>
  <p:sorterViewPr>
    <p:cViewPr varScale="1">
      <p:scale>
        <a:sx n="1" d="1"/>
        <a:sy n="1" d="1"/>
      </p:scale>
      <p:origin x="0" y="-3752"/>
    </p:cViewPr>
  </p:sorterViewPr>
  <p:notesViewPr>
    <p:cSldViewPr snapToGrid="0" snapToObjects="1">
      <p:cViewPr>
        <p:scale>
          <a:sx n="50" d="100"/>
          <a:sy n="50" d="100"/>
        </p:scale>
        <p:origin x="2708" y="13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commentAuthors" Target="commentAuthor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handoutMaster" Target="handoutMasters/handout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8768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777607" y="0"/>
            <a:ext cx="2889938" cy="487680"/>
          </a:xfrm>
          <a:prstGeom prst="rect">
            <a:avLst/>
          </a:prstGeom>
        </p:spPr>
        <p:txBody>
          <a:bodyPr vert="horz" lIns="91440" tIns="45720" rIns="91440" bIns="45720" rtlCol="0"/>
          <a:lstStyle>
            <a:lvl1pPr algn="r">
              <a:defRPr sz="1200"/>
            </a:lvl1pPr>
          </a:lstStyle>
          <a:p>
            <a:fld id="{406F1D36-AA83-EF48-A469-ED1C45FFB9A8}" type="datetimeFigureOut">
              <a:rPr lang="en-US" smtClean="0"/>
              <a:t>7/6/2020</a:t>
            </a:fld>
            <a:endParaRPr lang="en-US"/>
          </a:p>
        </p:txBody>
      </p:sp>
      <p:sp>
        <p:nvSpPr>
          <p:cNvPr id="4" name="Footer Placeholder 3"/>
          <p:cNvSpPr>
            <a:spLocks noGrp="1"/>
          </p:cNvSpPr>
          <p:nvPr>
            <p:ph type="ftr" sz="quarter" idx="2"/>
          </p:nvPr>
        </p:nvSpPr>
        <p:spPr>
          <a:xfrm>
            <a:off x="0" y="9264227"/>
            <a:ext cx="2889938" cy="48768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777607" y="9264227"/>
            <a:ext cx="2889938" cy="487680"/>
          </a:xfrm>
          <a:prstGeom prst="rect">
            <a:avLst/>
          </a:prstGeom>
        </p:spPr>
        <p:txBody>
          <a:bodyPr vert="horz" lIns="91440" tIns="45720" rIns="91440" bIns="45720" rtlCol="0" anchor="b"/>
          <a:lstStyle>
            <a:lvl1pPr algn="r">
              <a:defRPr sz="1200"/>
            </a:lvl1pPr>
          </a:lstStyle>
          <a:p>
            <a:fld id="{CCE34028-C466-8742-BD4E-83B373B923F9}" type="slidenum">
              <a:rPr lang="en-US" smtClean="0"/>
              <a:t>‹#›</a:t>
            </a:fld>
            <a:endParaRPr lang="en-US"/>
          </a:p>
        </p:txBody>
      </p:sp>
    </p:spTree>
    <p:extLst>
      <p:ext uri="{BB962C8B-B14F-4D97-AF65-F5344CB8AC3E}">
        <p14:creationId xmlns:p14="http://schemas.microsoft.com/office/powerpoint/2010/main" val="410847992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8768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777607" y="0"/>
            <a:ext cx="2889938" cy="487680"/>
          </a:xfrm>
          <a:prstGeom prst="rect">
            <a:avLst/>
          </a:prstGeom>
        </p:spPr>
        <p:txBody>
          <a:bodyPr vert="horz" lIns="91440" tIns="45720" rIns="91440" bIns="45720" rtlCol="0"/>
          <a:lstStyle>
            <a:lvl1pPr algn="r">
              <a:defRPr sz="1200"/>
            </a:lvl1pPr>
          </a:lstStyle>
          <a:p>
            <a:fld id="{A62566FD-8172-0040-9926-F117B449028F}" type="datetimeFigureOut">
              <a:rPr lang="en-US" smtClean="0"/>
              <a:t>7/6/2020</a:t>
            </a:fld>
            <a:endParaRPr lang="en-US"/>
          </a:p>
        </p:txBody>
      </p:sp>
      <p:sp>
        <p:nvSpPr>
          <p:cNvPr id="4" name="Slide Image Placeholder 3"/>
          <p:cNvSpPr>
            <a:spLocks noGrp="1" noRot="1" noChangeAspect="1"/>
          </p:cNvSpPr>
          <p:nvPr>
            <p:ph type="sldImg" idx="2"/>
          </p:nvPr>
        </p:nvSpPr>
        <p:spPr>
          <a:xfrm>
            <a:off x="84138" y="731838"/>
            <a:ext cx="6500812" cy="36576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66909" y="4632960"/>
            <a:ext cx="5335270" cy="4389120"/>
          </a:xfrm>
          <a:prstGeom prst="rect">
            <a:avLst/>
          </a:prstGeom>
        </p:spPr>
        <p:txBody>
          <a:bodyPr vert="horz" lIns="91440" tIns="45720" rIns="91440" bIns="45720" rtlCol="0"/>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6" name="Footer Placeholder 5"/>
          <p:cNvSpPr>
            <a:spLocks noGrp="1"/>
          </p:cNvSpPr>
          <p:nvPr>
            <p:ph type="ftr" sz="quarter" idx="4"/>
          </p:nvPr>
        </p:nvSpPr>
        <p:spPr>
          <a:xfrm>
            <a:off x="0" y="9264227"/>
            <a:ext cx="2889938" cy="48768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777607" y="9264227"/>
            <a:ext cx="2889938" cy="487680"/>
          </a:xfrm>
          <a:prstGeom prst="rect">
            <a:avLst/>
          </a:prstGeom>
        </p:spPr>
        <p:txBody>
          <a:bodyPr vert="horz" lIns="91440" tIns="45720" rIns="91440" bIns="45720" rtlCol="0" anchor="b"/>
          <a:lstStyle>
            <a:lvl1pPr algn="r">
              <a:defRPr sz="1200"/>
            </a:lvl1pPr>
          </a:lstStyle>
          <a:p>
            <a:fld id="{0B5B6F5E-1E32-DF48-8E15-5055C78C7EC5}" type="slidenum">
              <a:rPr lang="en-US" smtClean="0"/>
              <a:t>‹#›</a:t>
            </a:fld>
            <a:endParaRPr lang="en-US"/>
          </a:p>
        </p:txBody>
      </p:sp>
    </p:spTree>
    <p:extLst>
      <p:ext uri="{BB962C8B-B14F-4D97-AF65-F5344CB8AC3E}">
        <p14:creationId xmlns:p14="http://schemas.microsoft.com/office/powerpoint/2010/main" val="407264660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tenth weekly resource in the daily prayer series.</a:t>
            </a:r>
          </a:p>
          <a:p>
            <a:endParaRPr lang="en-US" dirty="0" smtClean="0"/>
          </a:p>
        </p:txBody>
      </p:sp>
      <p:sp>
        <p:nvSpPr>
          <p:cNvPr id="4" name="Slide Number Placeholder 3"/>
          <p:cNvSpPr>
            <a:spLocks noGrp="1"/>
          </p:cNvSpPr>
          <p:nvPr>
            <p:ph type="sldNum" sz="quarter" idx="10"/>
          </p:nvPr>
        </p:nvSpPr>
        <p:spPr/>
        <p:txBody>
          <a:bodyPr/>
          <a:lstStyle/>
          <a:p>
            <a:fld id="{0B5B6F5E-1E32-DF48-8E15-5055C78C7EC5}" type="slidenum">
              <a:rPr lang="en-US" smtClean="0"/>
              <a:t>1</a:t>
            </a:fld>
            <a:endParaRPr lang="en-US"/>
          </a:p>
        </p:txBody>
      </p:sp>
    </p:spTree>
    <p:extLst>
      <p:ext uri="{BB962C8B-B14F-4D97-AF65-F5344CB8AC3E}">
        <p14:creationId xmlns:p14="http://schemas.microsoft.com/office/powerpoint/2010/main" val="26326753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100" kern="1200" dirty="0" smtClean="0">
                <a:solidFill>
                  <a:schemeClr val="tx1"/>
                </a:solidFill>
                <a:effectLst/>
                <a:latin typeface="+mn-lt"/>
                <a:ea typeface="+mn-ea"/>
                <a:cs typeface="+mn-cs"/>
              </a:rPr>
              <a:t>TUESDAY</a:t>
            </a:r>
            <a:endParaRPr lang="en-US" sz="1200" kern="1200" baseline="0" dirty="0" smtClean="0">
              <a:solidFill>
                <a:schemeClr val="tx1"/>
              </a:solidFill>
              <a:effectLst/>
              <a:latin typeface="+mn-lt"/>
              <a:ea typeface="+mn-ea"/>
              <a:cs typeface="+mn-cs"/>
            </a:endParaRPr>
          </a:p>
          <a:p>
            <a:endParaRPr lang="en-US" sz="1200" i="1" kern="1200" baseline="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A </a:t>
            </a:r>
            <a:r>
              <a:rPr lang="en-US" sz="1200" kern="1200" dirty="0" smtClean="0">
                <a:solidFill>
                  <a:schemeClr val="tx1"/>
                </a:solidFill>
                <a:effectLst/>
                <a:latin typeface="+mn-lt"/>
                <a:ea typeface="+mn-ea"/>
                <a:cs typeface="+mn-cs"/>
              </a:rPr>
              <a:t>reading from the holy Gospel according</a:t>
            </a:r>
            <a:r>
              <a:rPr lang="en-US" sz="1200" kern="1200" baseline="0" dirty="0" smtClean="0">
                <a:solidFill>
                  <a:schemeClr val="tx1"/>
                </a:solidFill>
                <a:effectLst/>
                <a:latin typeface="+mn-lt"/>
                <a:ea typeface="+mn-ea"/>
                <a:cs typeface="+mn-cs"/>
              </a:rPr>
              <a:t> to Matthew.</a:t>
            </a:r>
          </a:p>
          <a:p>
            <a:endParaRPr lang="en-US" sz="1200" i="1" kern="1200" baseline="0" dirty="0" smtClean="0">
              <a:solidFill>
                <a:schemeClr val="tx1"/>
              </a:solidFill>
              <a:effectLst/>
              <a:latin typeface="+mn-lt"/>
              <a:ea typeface="+mn-ea"/>
              <a:cs typeface="+mn-cs"/>
            </a:endParaRPr>
          </a:p>
          <a:p>
            <a:r>
              <a:rPr lang="en-US" sz="1200" i="0" kern="1200" baseline="0" dirty="0" smtClean="0">
                <a:solidFill>
                  <a:schemeClr val="tx1"/>
                </a:solidFill>
                <a:effectLst/>
                <a:latin typeface="+mn-lt"/>
                <a:ea typeface="+mn-ea"/>
                <a:cs typeface="+mn-cs"/>
              </a:rPr>
              <a:t>Jesus in our thoughts, Jesus in our words, Jesus in our hearts. Cross your forehead, lips and heart.</a:t>
            </a:r>
          </a:p>
          <a:p>
            <a:endParaRPr lang="en-US" sz="1200" i="0" kern="1200" baseline="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Jesus left the house and sat by the lakeside, but such crowds gathered round him that he got into a boat and sat there. The people all stood on the beach, and he told them many things in parables.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He said, ‘Imagine a sower going out to sow’. As he sowed, some seeds fell on the edge of the path, and the birds came and ate them up.. </a:t>
            </a:r>
          </a:p>
          <a:p>
            <a:r>
              <a:rPr lang="en-US" sz="1200" b="0" i="0" kern="1200" dirty="0" smtClean="0">
                <a:solidFill>
                  <a:schemeClr val="tx1"/>
                </a:solidFill>
                <a:effectLst/>
                <a:latin typeface="+mn-lt"/>
                <a:ea typeface="+mn-ea"/>
                <a:cs typeface="+mn-cs"/>
              </a:rPr>
              <a:t> </a:t>
            </a:r>
          </a:p>
          <a:p>
            <a:endParaRPr lang="en-US" sz="14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B5B6F5E-1E32-DF48-8E15-5055C78C7EC5}" type="slidenum">
              <a:rPr lang="en-US" smtClean="0"/>
              <a:t>10</a:t>
            </a:fld>
            <a:endParaRPr lang="en-US"/>
          </a:p>
        </p:txBody>
      </p:sp>
    </p:spTree>
    <p:extLst>
      <p:ext uri="{BB962C8B-B14F-4D97-AF65-F5344CB8AC3E}">
        <p14:creationId xmlns:p14="http://schemas.microsoft.com/office/powerpoint/2010/main" val="41154521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TUESDAY</a:t>
            </a:r>
          </a:p>
          <a:p>
            <a:endParaRPr lang="en-US" dirty="0" smtClean="0"/>
          </a:p>
          <a:p>
            <a:r>
              <a:rPr lang="en-US" dirty="0" smtClean="0"/>
              <a:t>For the rest of the week we will reflect on the gospel of Matthew where Jesus tells his</a:t>
            </a:r>
            <a:r>
              <a:rPr lang="en-US" baseline="0" dirty="0" smtClean="0"/>
              <a:t> followers</a:t>
            </a:r>
            <a:r>
              <a:rPr lang="en-US" dirty="0" smtClean="0"/>
              <a:t> the Parable of the Sower.</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Remember last term we read a couple of parables, who remembers what they are? </a:t>
            </a:r>
            <a:r>
              <a:rPr lang="en-US" i="1" dirty="0" smtClean="0"/>
              <a:t>(</a:t>
            </a:r>
            <a:r>
              <a:rPr lang="en-AU" sz="1200" i="1" kern="1200" dirty="0" smtClean="0">
                <a:solidFill>
                  <a:schemeClr val="tx1"/>
                </a:solidFill>
                <a:effectLst/>
                <a:latin typeface="+mn-lt"/>
                <a:ea typeface="+mn-ea"/>
                <a:cs typeface="+mn-cs"/>
              </a:rPr>
              <a:t>A parable is a story with a moral or a lesson and, at its heart, is teaching the listener about how to live or how to behave.)</a:t>
            </a:r>
          </a:p>
          <a:p>
            <a:endParaRPr lang="en-US" dirty="0" smtClean="0"/>
          </a:p>
          <a:p>
            <a:r>
              <a:rPr lang="en-US" dirty="0" smtClean="0"/>
              <a:t>We are going to be hearing </a:t>
            </a:r>
            <a:r>
              <a:rPr lang="en-US" baseline="0" dirty="0" smtClean="0"/>
              <a:t>a few </a:t>
            </a:r>
            <a:r>
              <a:rPr lang="en-US" dirty="0" smtClean="0"/>
              <a:t>parables over the next weeks, as Jesus liked to use this way of story telling to explain to his followers the way to live.</a:t>
            </a:r>
            <a:r>
              <a:rPr lang="en-US" baseline="0" dirty="0" smtClean="0"/>
              <a:t> He knew there were many levels to the stories he told and each person listening could take the </a:t>
            </a:r>
            <a:r>
              <a:rPr lang="en-US" i="1" baseline="0" dirty="0" smtClean="0"/>
              <a:t>message</a:t>
            </a:r>
            <a:r>
              <a:rPr lang="en-US" baseline="0" dirty="0" smtClean="0"/>
              <a:t> they needed to hear. </a:t>
            </a:r>
          </a:p>
          <a:p>
            <a:endParaRPr lang="en-US" dirty="0" smtClean="0"/>
          </a:p>
          <a:p>
            <a:r>
              <a:rPr lang="en-US" dirty="0" smtClean="0"/>
              <a:t>The Parable of the Sower is about the farmer who is planting his crop.</a:t>
            </a:r>
            <a:r>
              <a:rPr lang="en-US" baseline="0" dirty="0" smtClean="0"/>
              <a:t> In Jesus’ time it was common practice for the farmers to scatter the seeds along the ground. </a:t>
            </a:r>
            <a:r>
              <a:rPr lang="en-AU" sz="1200" kern="1200" dirty="0" smtClean="0">
                <a:solidFill>
                  <a:schemeClr val="tx1"/>
                </a:solidFill>
                <a:effectLst/>
                <a:latin typeface="+mn-lt"/>
                <a:ea typeface="+mn-ea"/>
                <a:cs typeface="+mn-cs"/>
              </a:rPr>
              <a:t>Rather than making a furrow and planting seeds deliberately in the ground, then covering them with soil, the farmer would walk along with a sack of seeds, take a handful and simply cast the seeds around. In this manner some would fall where the breeze took them: among rocks, into weeds, on a path and some would fall on good soil.</a:t>
            </a:r>
          </a:p>
          <a:p>
            <a:endParaRPr lang="en-A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Jesus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is using a common practice known to his audience but telling them a story and asking them to think about it in a different way.</a:t>
            </a:r>
          </a:p>
          <a:p>
            <a:r>
              <a:rPr lang="en-US" sz="1200" kern="1200" dirty="0" smtClean="0">
                <a:solidFill>
                  <a:schemeClr val="tx1"/>
                </a:solidFill>
                <a:effectLst/>
                <a:latin typeface="+mn-lt"/>
                <a:ea typeface="+mn-ea"/>
                <a:cs typeface="+mn-cs"/>
              </a:rPr>
              <a:t>What do you think Jesus is talking</a:t>
            </a:r>
            <a:r>
              <a:rPr lang="en-US" sz="1200" kern="1200" baseline="0" dirty="0" smtClean="0">
                <a:solidFill>
                  <a:schemeClr val="tx1"/>
                </a:solidFill>
                <a:effectLst/>
                <a:latin typeface="+mn-lt"/>
                <a:ea typeface="+mn-ea"/>
                <a:cs typeface="+mn-cs"/>
              </a:rPr>
              <a:t> about in this parable?</a:t>
            </a:r>
          </a:p>
          <a:p>
            <a:r>
              <a:rPr lang="en-US" sz="1200" kern="1200" baseline="0" dirty="0" smtClean="0">
                <a:solidFill>
                  <a:schemeClr val="tx1"/>
                </a:solidFill>
                <a:effectLst/>
                <a:latin typeface="+mn-lt"/>
                <a:ea typeface="+mn-ea"/>
                <a:cs typeface="+mn-cs"/>
              </a:rPr>
              <a:t>Who is the sower? (</a:t>
            </a:r>
            <a:r>
              <a:rPr lang="en-US" sz="1200" i="1" kern="1200" baseline="0" dirty="0" smtClean="0">
                <a:solidFill>
                  <a:schemeClr val="tx1"/>
                </a:solidFill>
                <a:effectLst/>
                <a:latin typeface="+mn-lt"/>
                <a:ea typeface="+mn-ea"/>
                <a:cs typeface="+mn-cs"/>
              </a:rPr>
              <a:t>Jesus and following on from Him his disciples)</a:t>
            </a:r>
          </a:p>
          <a:p>
            <a:r>
              <a:rPr lang="en-US" sz="1200" kern="1200" dirty="0" smtClean="0">
                <a:solidFill>
                  <a:schemeClr val="tx1"/>
                </a:solidFill>
                <a:effectLst/>
                <a:latin typeface="+mn-lt"/>
                <a:ea typeface="+mn-ea"/>
                <a:cs typeface="+mn-cs"/>
              </a:rPr>
              <a:t>What/who is the seed</a:t>
            </a:r>
            <a:r>
              <a:rPr lang="en-US" sz="1200" i="1" kern="1200" dirty="0" smtClean="0">
                <a:solidFill>
                  <a:schemeClr val="tx1"/>
                </a:solidFill>
                <a:effectLst/>
                <a:latin typeface="+mn-lt"/>
                <a:ea typeface="+mn-ea"/>
                <a:cs typeface="+mn-cs"/>
              </a:rPr>
              <a:t>?</a:t>
            </a:r>
            <a:r>
              <a:rPr lang="en-US" sz="1200" i="1" kern="1200" baseline="0" dirty="0" smtClean="0">
                <a:solidFill>
                  <a:schemeClr val="tx1"/>
                </a:solidFill>
                <a:effectLst/>
                <a:latin typeface="+mn-lt"/>
                <a:ea typeface="+mn-ea"/>
                <a:cs typeface="+mn-cs"/>
              </a:rPr>
              <a:t> (the word of God, the teaching of Jesus, </a:t>
            </a:r>
            <a:r>
              <a:rPr lang="en-US" sz="1200" b="1" i="1" kern="1200" baseline="0" dirty="0" smtClean="0">
                <a:solidFill>
                  <a:schemeClr val="tx1"/>
                </a:solidFill>
                <a:effectLst/>
                <a:latin typeface="+mn-lt"/>
                <a:ea typeface="+mn-ea"/>
                <a:cs typeface="+mn-cs"/>
              </a:rPr>
              <a:t>the messages from God</a:t>
            </a:r>
            <a:r>
              <a:rPr lang="en-US" sz="1200" i="1" kern="1200" baseline="0" dirty="0" smtClean="0">
                <a:solidFill>
                  <a:schemeClr val="tx1"/>
                </a:solidFill>
                <a:effectLst/>
                <a:latin typeface="+mn-lt"/>
                <a:ea typeface="+mn-ea"/>
                <a:cs typeface="+mn-cs"/>
              </a:rPr>
              <a:t>)</a:t>
            </a:r>
            <a:endParaRPr lang="en-US" sz="1200" i="1"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What are the circumstances of the seeds? (</a:t>
            </a:r>
            <a:r>
              <a:rPr lang="en-US" sz="1200" i="1" kern="1200" dirty="0" smtClean="0">
                <a:solidFill>
                  <a:schemeClr val="tx1"/>
                </a:solidFill>
                <a:effectLst/>
                <a:latin typeface="+mn-lt"/>
                <a:ea typeface="+mn-ea"/>
                <a:cs typeface="+mn-cs"/>
              </a:rPr>
              <a:t>all the things that get in the way that stop us from hearing and</a:t>
            </a:r>
            <a:r>
              <a:rPr lang="en-US" sz="1200" i="1" kern="1200" baseline="0" dirty="0" smtClean="0">
                <a:solidFill>
                  <a:schemeClr val="tx1"/>
                </a:solidFill>
                <a:effectLst/>
                <a:latin typeface="+mn-lt"/>
                <a:ea typeface="+mn-ea"/>
                <a:cs typeface="+mn-cs"/>
              </a:rPr>
              <a:t> acting upon the </a:t>
            </a:r>
            <a:r>
              <a:rPr lang="en-US" sz="1200" b="1" i="1" kern="1200" baseline="0" dirty="0" smtClean="0">
                <a:solidFill>
                  <a:schemeClr val="tx1"/>
                </a:solidFill>
                <a:effectLst/>
                <a:latin typeface="+mn-lt"/>
                <a:ea typeface="+mn-ea"/>
                <a:cs typeface="+mn-cs"/>
              </a:rPr>
              <a:t>messages from God</a:t>
            </a:r>
            <a:r>
              <a:rPr lang="en-US" sz="1200" i="1" kern="1200" baseline="0" dirty="0" smtClean="0">
                <a:solidFill>
                  <a:schemeClr val="tx1"/>
                </a:solidFill>
                <a:effectLst/>
                <a:latin typeface="+mn-lt"/>
                <a:ea typeface="+mn-ea"/>
                <a:cs typeface="+mn-cs"/>
              </a:rPr>
              <a:t>)</a:t>
            </a:r>
            <a:endParaRPr lang="en-US" sz="1200" i="1" kern="1200" dirty="0" smtClean="0">
              <a:solidFill>
                <a:schemeClr val="tx1"/>
              </a:solidFill>
              <a:effectLst/>
              <a:latin typeface="+mn-lt"/>
              <a:ea typeface="+mn-ea"/>
              <a:cs typeface="+mn-cs"/>
            </a:endParaRPr>
          </a:p>
          <a:p>
            <a:r>
              <a:rPr lang="en-US" dirty="0" smtClean="0"/>
              <a:t>Today the seeds fall on the edge of the path and are eaten up by</a:t>
            </a:r>
            <a:r>
              <a:rPr lang="en-US" baseline="0" dirty="0" smtClean="0"/>
              <a:t> the birds what does that mean for you? </a:t>
            </a:r>
            <a:r>
              <a:rPr lang="en-US" i="1" baseline="0" dirty="0" smtClean="0"/>
              <a:t>Jesus’ </a:t>
            </a:r>
            <a:r>
              <a:rPr lang="en-US" b="1" i="1" baseline="0" dirty="0" smtClean="0"/>
              <a:t>message of love </a:t>
            </a:r>
            <a:r>
              <a:rPr lang="en-US" i="1" baseline="0" dirty="0" smtClean="0"/>
              <a:t>had no time to be even heard. What stops us from hearing Jesus’ message?</a:t>
            </a:r>
            <a:endParaRPr lang="en-US" i="1" dirty="0" smtClean="0"/>
          </a:p>
        </p:txBody>
      </p:sp>
      <p:sp>
        <p:nvSpPr>
          <p:cNvPr id="4" name="Slide Number Placeholder 3"/>
          <p:cNvSpPr>
            <a:spLocks noGrp="1"/>
          </p:cNvSpPr>
          <p:nvPr>
            <p:ph type="sldNum" sz="quarter" idx="10"/>
          </p:nvPr>
        </p:nvSpPr>
        <p:spPr/>
        <p:txBody>
          <a:bodyPr/>
          <a:lstStyle/>
          <a:p>
            <a:fld id="{0B5B6F5E-1E32-DF48-8E15-5055C78C7EC5}" type="slidenum">
              <a:rPr lang="en-US" smtClean="0"/>
              <a:t>11</a:t>
            </a:fld>
            <a:endParaRPr lang="en-US"/>
          </a:p>
        </p:txBody>
      </p:sp>
    </p:spTree>
    <p:extLst>
      <p:ext uri="{BB962C8B-B14F-4D97-AF65-F5344CB8AC3E}">
        <p14:creationId xmlns:p14="http://schemas.microsoft.com/office/powerpoint/2010/main" val="3608895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TUESDAY</a:t>
            </a:r>
          </a:p>
          <a:p>
            <a:endParaRPr lang="en-US" dirty="0" smtClean="0"/>
          </a:p>
          <a:p>
            <a:r>
              <a:rPr lang="en-US" dirty="0" smtClean="0"/>
              <a:t>Let’s talk to Jesus now,</a:t>
            </a:r>
            <a:r>
              <a:rPr lang="en-US" baseline="0" dirty="0" smtClean="0"/>
              <a:t> asking for the help we need to hear His </a:t>
            </a:r>
            <a:r>
              <a:rPr lang="en-US" b="1" baseline="0" dirty="0" smtClean="0"/>
              <a:t>messages of Love.</a:t>
            </a:r>
            <a:endParaRPr lang="en-US" b="1" i="1" baseline="0" dirty="0" smtClean="0"/>
          </a:p>
          <a:p>
            <a:endParaRPr lang="en-US" baseline="0" dirty="0" smtClean="0"/>
          </a:p>
          <a:p>
            <a:r>
              <a:rPr lang="en-US" baseline="0" dirty="0" smtClean="0"/>
              <a:t>Let’s bring all those thoughts and feelings, even if we don’t say them out loud, to our prayers now as we pray together.</a:t>
            </a:r>
          </a:p>
          <a:p>
            <a:endParaRPr lang="en-US"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smtClean="0"/>
              <a:t>We pray for the leaders of the world; help them make wise decisions to protect and care for all people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smtClean="0"/>
              <a:t>We pray for each other – that we can continue to learn and grow</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smtClean="0"/>
              <a:t>We pray for our teachers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smtClean="0"/>
              <a:t>We pray for our families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t>We pray for those who care for the environment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smtClean="0"/>
              <a:t>We thank God for the good times we have experienced on our holidays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i="0" baseline="0" dirty="0" smtClean="0"/>
              <a:t>We ask God to look after us as we begin a new term</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smtClean="0"/>
              <a:t>We pray for all those who are sick and those who have died</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We thank God for our safe return to school</a:t>
            </a:r>
          </a:p>
          <a:p>
            <a:r>
              <a:rPr lang="en-US" dirty="0" smtClean="0"/>
              <a:t>We pray for those people who are struggling or under stress, because they have lost their jobs</a:t>
            </a:r>
          </a:p>
          <a:p>
            <a:r>
              <a:rPr lang="en-US" dirty="0" smtClean="0"/>
              <a:t>We thank God for the good times we have experienced by being at home …</a:t>
            </a:r>
            <a:endParaRPr lang="en-AU" dirty="0" smtClean="0"/>
          </a:p>
        </p:txBody>
      </p:sp>
      <p:sp>
        <p:nvSpPr>
          <p:cNvPr id="4" name="Slide Number Placeholder 3"/>
          <p:cNvSpPr>
            <a:spLocks noGrp="1"/>
          </p:cNvSpPr>
          <p:nvPr>
            <p:ph type="sldNum" sz="quarter" idx="10"/>
          </p:nvPr>
        </p:nvSpPr>
        <p:spPr/>
        <p:txBody>
          <a:bodyPr/>
          <a:lstStyle/>
          <a:p>
            <a:fld id="{0B5B6F5E-1E32-DF48-8E15-5055C78C7EC5}" type="slidenum">
              <a:rPr lang="en-US" smtClean="0"/>
              <a:t>12</a:t>
            </a:fld>
            <a:endParaRPr lang="en-US"/>
          </a:p>
        </p:txBody>
      </p:sp>
    </p:spTree>
    <p:extLst>
      <p:ext uri="{BB962C8B-B14F-4D97-AF65-F5344CB8AC3E}">
        <p14:creationId xmlns:p14="http://schemas.microsoft.com/office/powerpoint/2010/main" val="21349595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smtClean="0">
                <a:solidFill>
                  <a:schemeClr val="tx1"/>
                </a:solidFill>
                <a:effectLst/>
                <a:latin typeface="+mn-lt"/>
                <a:ea typeface="+mn-ea"/>
                <a:cs typeface="+mn-cs"/>
              </a:rPr>
              <a:t>WEDNESDAY</a:t>
            </a:r>
          </a:p>
          <a:p>
            <a:endParaRPr lang="en-US" sz="110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A </a:t>
            </a:r>
            <a:r>
              <a:rPr lang="en-US" sz="1200" kern="1200" dirty="0" smtClean="0">
                <a:solidFill>
                  <a:schemeClr val="tx1"/>
                </a:solidFill>
                <a:effectLst/>
                <a:latin typeface="+mn-lt"/>
                <a:ea typeface="+mn-ea"/>
                <a:cs typeface="+mn-cs"/>
              </a:rPr>
              <a:t>reading from the holy Gospel according</a:t>
            </a:r>
            <a:r>
              <a:rPr lang="en-US" sz="1200" kern="1200" baseline="0" dirty="0" smtClean="0">
                <a:solidFill>
                  <a:schemeClr val="tx1"/>
                </a:solidFill>
                <a:effectLst/>
                <a:latin typeface="+mn-lt"/>
                <a:ea typeface="+mn-ea"/>
                <a:cs typeface="+mn-cs"/>
              </a:rPr>
              <a:t> to Matthew.</a:t>
            </a:r>
          </a:p>
          <a:p>
            <a:endParaRPr lang="en-US" sz="1200" i="1" kern="1200" baseline="0" dirty="0" smtClean="0">
              <a:solidFill>
                <a:schemeClr val="tx1"/>
              </a:solidFill>
              <a:effectLst/>
              <a:latin typeface="+mn-lt"/>
              <a:ea typeface="+mn-ea"/>
              <a:cs typeface="+mn-cs"/>
            </a:endParaRPr>
          </a:p>
          <a:p>
            <a:r>
              <a:rPr lang="en-US" sz="1200" i="0" kern="1200" baseline="0" dirty="0" smtClean="0">
                <a:solidFill>
                  <a:schemeClr val="tx1"/>
                </a:solidFill>
                <a:effectLst/>
                <a:latin typeface="+mn-lt"/>
                <a:ea typeface="+mn-ea"/>
                <a:cs typeface="+mn-cs"/>
              </a:rPr>
              <a:t>Jesus in our thoughts, Jesus in our words, Jesus in our hearts. Cross your forehead, lips and heart.</a:t>
            </a:r>
          </a:p>
          <a:p>
            <a:endParaRPr lang="en-US" sz="1200" i="0" kern="1200" baseline="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Others fell on patches of rock where they found little soil and sprang up straight away, because there was no depth of earth; but as soon as the sun came up they were scorched and, not having any roots, they withered away.</a:t>
            </a:r>
            <a:endParaRPr lang="en-AU" sz="120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r>
              <a:rPr lang="en-US" sz="1100" b="0" i="0" kern="1200" dirty="0" smtClean="0">
                <a:solidFill>
                  <a:schemeClr val="tx1"/>
                </a:solidFill>
                <a:effectLst/>
                <a:latin typeface="+mn-lt"/>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100" b="0" i="0" kern="120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1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B5B6F5E-1E32-DF48-8E15-5055C78C7EC5}" type="slidenum">
              <a:rPr lang="en-US" smtClean="0"/>
              <a:t>13</a:t>
            </a:fld>
            <a:endParaRPr lang="en-US"/>
          </a:p>
        </p:txBody>
      </p:sp>
    </p:spTree>
    <p:extLst>
      <p:ext uri="{BB962C8B-B14F-4D97-AF65-F5344CB8AC3E}">
        <p14:creationId xmlns:p14="http://schemas.microsoft.com/office/powerpoint/2010/main" val="12627797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WEDNESDAY</a:t>
            </a:r>
          </a:p>
          <a:p>
            <a:endParaRPr lang="en-US" dirty="0" smtClean="0"/>
          </a:p>
          <a:p>
            <a:r>
              <a:rPr lang="en-US" dirty="0" smtClean="0"/>
              <a:t>What happened to</a:t>
            </a:r>
            <a:r>
              <a:rPr lang="en-US" baseline="0" dirty="0" smtClean="0"/>
              <a:t> </a:t>
            </a:r>
            <a:r>
              <a:rPr lang="en-US" dirty="0" smtClean="0"/>
              <a:t>the seeds today?</a:t>
            </a:r>
          </a:p>
          <a:p>
            <a:r>
              <a:rPr lang="en-US" i="0" baseline="0" dirty="0" smtClean="0"/>
              <a:t>Where have they fallen? (</a:t>
            </a:r>
            <a:r>
              <a:rPr lang="en-US" i="1" baseline="0" dirty="0" smtClean="0"/>
              <a:t>on the rock</a:t>
            </a:r>
            <a:r>
              <a:rPr lang="en-US" i="0" baseline="0" dirty="0" smtClean="0"/>
              <a:t>)</a:t>
            </a:r>
          </a:p>
          <a:p>
            <a:r>
              <a:rPr lang="en-US" i="0" baseline="0" dirty="0" smtClean="0"/>
              <a:t>What helped their growth? (</a:t>
            </a:r>
            <a:r>
              <a:rPr lang="en-US" i="1" baseline="0" dirty="0" smtClean="0"/>
              <a:t>soil</a:t>
            </a:r>
            <a:r>
              <a:rPr lang="en-US" i="0" baseline="0" dirty="0" smtClean="0"/>
              <a: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i="0" baseline="0" dirty="0" smtClean="0"/>
              <a:t>What hindered their growth? (</a:t>
            </a:r>
            <a:r>
              <a:rPr lang="en-US" i="1" baseline="0" dirty="0" smtClean="0"/>
              <a:t>not enough soil, scorched by the sun</a:t>
            </a:r>
            <a:r>
              <a:rPr lang="en-US" i="0" baseline="0" dirty="0" smtClean="0"/>
              <a: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i="0" baseline="0" dirty="0" smtClean="0"/>
              <a:t>What do the seeds represent? (</a:t>
            </a:r>
            <a:r>
              <a:rPr lang="en-US" i="1" dirty="0" smtClean="0"/>
              <a:t>messages</a:t>
            </a:r>
            <a:r>
              <a:rPr lang="en-US" i="1" baseline="0" dirty="0" smtClean="0"/>
              <a:t> of God’s love</a:t>
            </a:r>
            <a:r>
              <a:rPr lang="en-US" baseline="0" dirty="0" smtClean="0"/>
              <a:t>) </a:t>
            </a:r>
            <a:endParaRPr lang="en-US" i="0" baseline="0" dirty="0" smtClean="0"/>
          </a:p>
          <a:p>
            <a:r>
              <a:rPr lang="en-US" i="0" baseline="0" dirty="0" smtClean="0"/>
              <a:t>Thinking of your own life, what do you think helps you hear God’s messages of love, what helps you grow, what is your soil?</a:t>
            </a:r>
          </a:p>
          <a:p>
            <a:r>
              <a:rPr lang="en-US" i="0" baseline="0" dirty="0" smtClean="0"/>
              <a:t>Sit quietly and see what comes to mind…….</a:t>
            </a:r>
            <a:r>
              <a:rPr lang="en-US" i="1" baseline="0" dirty="0" smtClean="0"/>
              <a:t>gently invite a response and sharing.</a:t>
            </a:r>
          </a:p>
        </p:txBody>
      </p:sp>
      <p:sp>
        <p:nvSpPr>
          <p:cNvPr id="4" name="Slide Number Placeholder 3"/>
          <p:cNvSpPr>
            <a:spLocks noGrp="1"/>
          </p:cNvSpPr>
          <p:nvPr>
            <p:ph type="sldNum" sz="quarter" idx="10"/>
          </p:nvPr>
        </p:nvSpPr>
        <p:spPr/>
        <p:txBody>
          <a:bodyPr/>
          <a:lstStyle/>
          <a:p>
            <a:fld id="{0B5B6F5E-1E32-DF48-8E15-5055C78C7EC5}" type="slidenum">
              <a:rPr lang="en-US" smtClean="0"/>
              <a:t>14</a:t>
            </a:fld>
            <a:endParaRPr lang="en-US"/>
          </a:p>
        </p:txBody>
      </p:sp>
    </p:spTree>
    <p:extLst>
      <p:ext uri="{BB962C8B-B14F-4D97-AF65-F5344CB8AC3E}">
        <p14:creationId xmlns:p14="http://schemas.microsoft.com/office/powerpoint/2010/main" val="25098001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WEDNESDAY</a:t>
            </a:r>
          </a:p>
          <a:p>
            <a:endParaRPr lang="en-US" baseline="0" dirty="0" smtClean="0"/>
          </a:p>
          <a:p>
            <a:r>
              <a:rPr lang="en-US" baseline="0" dirty="0" smtClean="0"/>
              <a:t>Let’s bring all those thoughts and feelings, even if we don’t say them out loud, to our prayers now as we pray together. </a:t>
            </a:r>
          </a:p>
          <a:p>
            <a:r>
              <a:rPr lang="en-US" baseline="0" dirty="0" smtClean="0"/>
              <a:t>Lord Jesus, thank you for all those in our lives who show us your goodness and love and help us to grow…</a:t>
            </a:r>
          </a:p>
          <a:p>
            <a:endParaRPr lang="en-US" baseline="0" dirty="0" smtClean="0"/>
          </a:p>
          <a:p>
            <a:r>
              <a:rPr lang="en-US" baseline="0" dirty="0" smtClean="0"/>
              <a:t>(</a:t>
            </a:r>
            <a:r>
              <a:rPr lang="en-US" i="1" baseline="0" dirty="0" smtClean="0"/>
              <a:t>Pick up on what the students have said and some further examples below if needed.)</a:t>
            </a:r>
          </a:p>
          <a:p>
            <a:endParaRPr lang="en-US"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smtClean="0"/>
              <a:t>We pray for the leaders of the world; help them make wise decisions to protect and care for all people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smtClean="0"/>
              <a:t>We pray for each other – that we can continue to learn and grow</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smtClean="0"/>
              <a:t>We pray for our teachers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smtClean="0"/>
              <a:t>We pray for our families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t>We pray for those who care for the environment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smtClean="0"/>
              <a:t>We thank God for the good times we have experienced on our holidays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i="0" baseline="0" dirty="0" smtClean="0"/>
              <a:t>We ask God to look after us as we begin a new term</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smtClean="0"/>
              <a:t>We pray for all those who are sick and those who have died</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We thank God for our safe return to school</a:t>
            </a:r>
          </a:p>
          <a:p>
            <a:r>
              <a:rPr lang="en-US" dirty="0" smtClean="0"/>
              <a:t>We pray for those people who are struggling or under stress, because they have lost their jobs</a:t>
            </a:r>
          </a:p>
          <a:p>
            <a:r>
              <a:rPr lang="en-US" dirty="0" smtClean="0"/>
              <a:t>We thank God for the good times we have experienced by being at home …</a:t>
            </a:r>
            <a:endParaRPr lang="en-AU" dirty="0" smtClean="0"/>
          </a:p>
        </p:txBody>
      </p:sp>
      <p:sp>
        <p:nvSpPr>
          <p:cNvPr id="4" name="Slide Number Placeholder 3"/>
          <p:cNvSpPr>
            <a:spLocks noGrp="1"/>
          </p:cNvSpPr>
          <p:nvPr>
            <p:ph type="sldNum" sz="quarter" idx="10"/>
          </p:nvPr>
        </p:nvSpPr>
        <p:spPr/>
        <p:txBody>
          <a:bodyPr/>
          <a:lstStyle/>
          <a:p>
            <a:fld id="{0B5B6F5E-1E32-DF48-8E15-5055C78C7EC5}" type="slidenum">
              <a:rPr lang="en-US" smtClean="0"/>
              <a:t>15</a:t>
            </a:fld>
            <a:endParaRPr lang="en-US"/>
          </a:p>
        </p:txBody>
      </p:sp>
    </p:spTree>
    <p:extLst>
      <p:ext uri="{BB962C8B-B14F-4D97-AF65-F5344CB8AC3E}">
        <p14:creationId xmlns:p14="http://schemas.microsoft.com/office/powerpoint/2010/main" val="33934361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100" kern="1200" dirty="0" smtClean="0">
                <a:solidFill>
                  <a:schemeClr val="tx1"/>
                </a:solidFill>
                <a:effectLst/>
                <a:latin typeface="+mn-lt"/>
                <a:ea typeface="+mn-ea"/>
                <a:cs typeface="+mn-cs"/>
              </a:rPr>
              <a:t>THURSDAY</a:t>
            </a:r>
          </a:p>
          <a:p>
            <a:endParaRPr lang="en-US" sz="110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A </a:t>
            </a:r>
            <a:r>
              <a:rPr lang="en-US" sz="1200" kern="1200" dirty="0" smtClean="0">
                <a:solidFill>
                  <a:schemeClr val="tx1"/>
                </a:solidFill>
                <a:effectLst/>
                <a:latin typeface="+mn-lt"/>
                <a:ea typeface="+mn-ea"/>
                <a:cs typeface="+mn-cs"/>
              </a:rPr>
              <a:t>reading from the holy Gospel according</a:t>
            </a:r>
            <a:r>
              <a:rPr lang="en-US" sz="1200" kern="1200" baseline="0" dirty="0" smtClean="0">
                <a:solidFill>
                  <a:schemeClr val="tx1"/>
                </a:solidFill>
                <a:effectLst/>
                <a:latin typeface="+mn-lt"/>
                <a:ea typeface="+mn-ea"/>
                <a:cs typeface="+mn-cs"/>
              </a:rPr>
              <a:t> to Matthew.</a:t>
            </a:r>
          </a:p>
          <a:p>
            <a:endParaRPr lang="en-US" sz="1200" i="1" kern="1200" baseline="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Others fell among thorns, and the thorns grew up and choked them. </a:t>
            </a:r>
            <a:endParaRPr lang="en-AU" sz="1200" i="0" kern="120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B5B6F5E-1E32-DF48-8E15-5055C78C7EC5}" type="slidenum">
              <a:rPr lang="en-US" smtClean="0"/>
              <a:t>16</a:t>
            </a:fld>
            <a:endParaRPr lang="en-US"/>
          </a:p>
        </p:txBody>
      </p:sp>
    </p:spTree>
    <p:extLst>
      <p:ext uri="{BB962C8B-B14F-4D97-AF65-F5344CB8AC3E}">
        <p14:creationId xmlns:p14="http://schemas.microsoft.com/office/powerpoint/2010/main" val="34480690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THURSDAY</a:t>
            </a:r>
          </a:p>
          <a:p>
            <a:endParaRPr lang="en-US" dirty="0" smtClean="0"/>
          </a:p>
          <a:p>
            <a:r>
              <a:rPr lang="en-US" dirty="0" smtClean="0"/>
              <a:t>What do you think is happening today with the seeds?</a:t>
            </a:r>
          </a:p>
          <a:p>
            <a:endParaRPr lang="en-US"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And thinking of the seeds</a:t>
            </a:r>
            <a:r>
              <a:rPr lang="en-US" baseline="0" dirty="0" smtClean="0"/>
              <a:t> as </a:t>
            </a:r>
            <a:r>
              <a:rPr lang="en-US" b="1" baseline="0" dirty="0" smtClean="0"/>
              <a:t>messages of love from God</a:t>
            </a:r>
            <a:r>
              <a:rPr lang="en-US" baseline="0" dirty="0" smtClean="0"/>
              <a:t>, what’s going on today in the reading?</a:t>
            </a:r>
          </a:p>
          <a:p>
            <a:endParaRPr lang="en-US" baseline="0" dirty="0" smtClean="0"/>
          </a:p>
          <a:p>
            <a:r>
              <a:rPr lang="en-US" baseline="0" dirty="0" smtClean="0"/>
              <a:t>Who or what are the thorns that are present in our lives and how do they choke us and stop us from growing?</a:t>
            </a:r>
          </a:p>
          <a:p>
            <a:endParaRPr lang="en-US" baseline="0" dirty="0" smtClean="0"/>
          </a:p>
          <a:p>
            <a:r>
              <a:rPr lang="en-US" i="1" u="none" baseline="0" dirty="0" smtClean="0"/>
              <a:t>Plenty of food for thought today and lots of scope for interesting conversation with your students, topics that could be raised include: (choose wisely and discuss sensitively)</a:t>
            </a:r>
          </a:p>
          <a:p>
            <a:r>
              <a:rPr lang="en-US" i="1" u="none" baseline="0" dirty="0" smtClean="0"/>
              <a:t>being selfish, greedy, mean, gossiping, not sharing or being generous, not being truthful or fair, cheating, being n</a:t>
            </a:r>
            <a:r>
              <a:rPr lang="en-US" sz="1200" i="1" u="none" baseline="0" dirty="0" smtClean="0"/>
              <a:t>egative</a:t>
            </a:r>
            <a:r>
              <a:rPr lang="en-US" i="1" u="none" baseline="0" dirty="0" smtClean="0"/>
              <a:t>, too much screen time, listening to negative influences, laziness, going through rough times, suffering, loneliness,</a:t>
            </a:r>
            <a:r>
              <a:rPr lang="en-US" sz="1050" i="1" u="none" baseline="0" dirty="0" smtClean="0"/>
              <a:t> self doubt, anxiety, depression</a:t>
            </a:r>
            <a:endParaRPr lang="en-US" sz="1050" i="1" u="none" dirty="0" smtClean="0"/>
          </a:p>
        </p:txBody>
      </p:sp>
      <p:sp>
        <p:nvSpPr>
          <p:cNvPr id="4" name="Slide Number Placeholder 3"/>
          <p:cNvSpPr>
            <a:spLocks noGrp="1"/>
          </p:cNvSpPr>
          <p:nvPr>
            <p:ph type="sldNum" sz="quarter" idx="10"/>
          </p:nvPr>
        </p:nvSpPr>
        <p:spPr/>
        <p:txBody>
          <a:bodyPr/>
          <a:lstStyle/>
          <a:p>
            <a:fld id="{0B5B6F5E-1E32-DF48-8E15-5055C78C7EC5}" type="slidenum">
              <a:rPr lang="en-US" smtClean="0"/>
              <a:t>17</a:t>
            </a:fld>
            <a:endParaRPr lang="en-US"/>
          </a:p>
        </p:txBody>
      </p:sp>
    </p:spTree>
    <p:extLst>
      <p:ext uri="{BB962C8B-B14F-4D97-AF65-F5344CB8AC3E}">
        <p14:creationId xmlns:p14="http://schemas.microsoft.com/office/powerpoint/2010/main" val="9570781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THURSDAY</a:t>
            </a:r>
          </a:p>
          <a:p>
            <a:endParaRPr lang="en-US" baseline="0" dirty="0" smtClean="0"/>
          </a:p>
          <a:p>
            <a:r>
              <a:rPr lang="en-US" baseline="0" dirty="0" smtClean="0"/>
              <a:t>Let’s bring all those thoughts and feelings, even if we don’t say them out loud, to our prayers now as we pray together.</a:t>
            </a:r>
          </a:p>
          <a:p>
            <a:r>
              <a:rPr lang="en-US" baseline="0" dirty="0" smtClean="0"/>
              <a:t>Help us Jesus to be the best we can be, help us to keep trying even when we make mistakes.</a:t>
            </a:r>
          </a:p>
          <a:p>
            <a:endParaRPr lang="en-US" baseline="0" dirty="0" smtClean="0"/>
          </a:p>
          <a:p>
            <a:r>
              <a:rPr lang="en-US" baseline="0" dirty="0" smtClean="0"/>
              <a:t>(</a:t>
            </a:r>
            <a:r>
              <a:rPr lang="en-US" i="1" baseline="0" dirty="0" smtClean="0"/>
              <a:t>Pick up on what the students have said and some further examples below if needed.)</a:t>
            </a:r>
          </a:p>
          <a:p>
            <a:endParaRPr lang="en-US"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smtClean="0"/>
              <a:t>We pray for the leaders of the world; help them make wise decisions to protect and care for all people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smtClean="0"/>
              <a:t>We pray for each other – that we can continue to learn and grow</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smtClean="0"/>
              <a:t>We pray for our teachers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smtClean="0"/>
              <a:t>We pray for our families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t>We pray for those who care for the environment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smtClean="0"/>
              <a:t>We thank God for the good times we have experienced on our holidays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i="0" baseline="0" dirty="0" smtClean="0"/>
              <a:t>We ask God to look after us as we begin a new term</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smtClean="0"/>
              <a:t>We pray for all those who are sick and those who have died</a:t>
            </a:r>
          </a:p>
          <a:p>
            <a:r>
              <a:rPr lang="en-US" dirty="0" smtClean="0"/>
              <a:t>We pray for those people who are struggling or under stress, because they have lost their jobs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We thank God for our safe return to school</a:t>
            </a:r>
          </a:p>
          <a:p>
            <a:r>
              <a:rPr lang="en-US" dirty="0" smtClean="0"/>
              <a:t>We thank God for the good times we have experienced by being at home …</a:t>
            </a:r>
            <a:endParaRPr lang="en-AU" dirty="0" smtClean="0"/>
          </a:p>
        </p:txBody>
      </p:sp>
      <p:sp>
        <p:nvSpPr>
          <p:cNvPr id="4" name="Slide Number Placeholder 3"/>
          <p:cNvSpPr>
            <a:spLocks noGrp="1"/>
          </p:cNvSpPr>
          <p:nvPr>
            <p:ph type="sldNum" sz="quarter" idx="10"/>
          </p:nvPr>
        </p:nvSpPr>
        <p:spPr/>
        <p:txBody>
          <a:bodyPr/>
          <a:lstStyle/>
          <a:p>
            <a:fld id="{0B5B6F5E-1E32-DF48-8E15-5055C78C7EC5}" type="slidenum">
              <a:rPr lang="en-US" smtClean="0"/>
              <a:t>18</a:t>
            </a:fld>
            <a:endParaRPr lang="en-US"/>
          </a:p>
        </p:txBody>
      </p:sp>
    </p:spTree>
    <p:extLst>
      <p:ext uri="{BB962C8B-B14F-4D97-AF65-F5344CB8AC3E}">
        <p14:creationId xmlns:p14="http://schemas.microsoft.com/office/powerpoint/2010/main" val="21255849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138" y="134938"/>
            <a:ext cx="6500812" cy="3657600"/>
          </a:xfrm>
        </p:spPr>
      </p:sp>
      <p:sp>
        <p:nvSpPr>
          <p:cNvPr id="3" name="Notes Placeholder 2"/>
          <p:cNvSpPr>
            <a:spLocks noGrp="1"/>
          </p:cNvSpPr>
          <p:nvPr>
            <p:ph type="body" idx="1"/>
          </p:nvPr>
        </p:nvSpPr>
        <p:spPr/>
        <p:txBody>
          <a:bodyPr/>
          <a:lstStyle/>
          <a:p>
            <a:r>
              <a:rPr lang="en-AU" sz="1200" kern="1200" dirty="0" smtClean="0">
                <a:solidFill>
                  <a:schemeClr val="tx1"/>
                </a:solidFill>
                <a:effectLst/>
                <a:latin typeface="+mn-lt"/>
                <a:ea typeface="+mn-ea"/>
                <a:cs typeface="+mn-cs"/>
              </a:rPr>
              <a:t>FRIDAY</a:t>
            </a:r>
          </a:p>
          <a:p>
            <a:endParaRPr lang="en-AU" sz="120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A </a:t>
            </a:r>
            <a:r>
              <a:rPr lang="en-US" sz="1200" kern="1200" dirty="0" smtClean="0">
                <a:solidFill>
                  <a:schemeClr val="tx1"/>
                </a:solidFill>
                <a:effectLst/>
                <a:latin typeface="+mn-lt"/>
                <a:ea typeface="+mn-ea"/>
                <a:cs typeface="+mn-cs"/>
              </a:rPr>
              <a:t>reading from the holy Gospel according</a:t>
            </a:r>
            <a:r>
              <a:rPr lang="en-US" sz="1200" kern="1200" baseline="0" dirty="0" smtClean="0">
                <a:solidFill>
                  <a:schemeClr val="tx1"/>
                </a:solidFill>
                <a:effectLst/>
                <a:latin typeface="+mn-lt"/>
                <a:ea typeface="+mn-ea"/>
                <a:cs typeface="+mn-cs"/>
              </a:rPr>
              <a:t> to Matthew.</a:t>
            </a:r>
          </a:p>
          <a:p>
            <a:endParaRPr lang="en-US" sz="1200" i="1" kern="1200" baseline="0" dirty="0" smtClean="0">
              <a:solidFill>
                <a:schemeClr val="tx1"/>
              </a:solidFill>
              <a:effectLst/>
              <a:latin typeface="+mn-lt"/>
              <a:ea typeface="+mn-ea"/>
              <a:cs typeface="+mn-cs"/>
            </a:endParaRPr>
          </a:p>
          <a:p>
            <a:r>
              <a:rPr lang="en-US" sz="1200" i="0" kern="1200" baseline="0" dirty="0" smtClean="0">
                <a:solidFill>
                  <a:schemeClr val="tx1"/>
                </a:solidFill>
                <a:effectLst/>
                <a:latin typeface="+mn-lt"/>
                <a:ea typeface="+mn-ea"/>
                <a:cs typeface="+mn-cs"/>
              </a:rPr>
              <a:t>Jesus in our thoughts, Jesus in our words, Jesus in our hearts. Cross your forehead, lips and heart.</a:t>
            </a:r>
            <a:endParaRPr lang="en-AU" sz="1200" i="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Others fell on rich soil and produced their crop, some a hundredfold, some sixty, some thirty.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Listen, anyone who has ears!’</a:t>
            </a:r>
          </a:p>
          <a:p>
            <a:endParaRPr lang="en-AU" sz="11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B5B6F5E-1E32-DF48-8E15-5055C78C7EC5}" type="slidenum">
              <a:rPr lang="en-US" smtClean="0"/>
              <a:t>19</a:t>
            </a:fld>
            <a:endParaRPr lang="en-US"/>
          </a:p>
        </p:txBody>
      </p:sp>
    </p:spTree>
    <p:extLst>
      <p:ext uri="{BB962C8B-B14F-4D97-AF65-F5344CB8AC3E}">
        <p14:creationId xmlns:p14="http://schemas.microsoft.com/office/powerpoint/2010/main" val="4017597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 us start the day by coming together in prayer.</a:t>
            </a:r>
          </a:p>
          <a:p>
            <a:r>
              <a:rPr lang="en-US" dirty="0" smtClean="0"/>
              <a:t>Let us </a:t>
            </a:r>
            <a:r>
              <a:rPr lang="en-US" baseline="0" dirty="0" smtClean="0"/>
              <a:t>set up the prayer table.</a:t>
            </a:r>
          </a:p>
          <a:p>
            <a:r>
              <a:rPr lang="en-US" baseline="0" dirty="0" smtClean="0"/>
              <a:t>This week, the prayer space remains the colour green, as we have settled back into the liturgical season of Ordinary time.</a:t>
            </a:r>
          </a:p>
          <a:p>
            <a:r>
              <a:rPr lang="en-US" baseline="0" dirty="0" smtClean="0"/>
              <a:t>We will use a green cloth and place objects on the table that remind us of God in our everyday lives, something from nature would be nice.</a:t>
            </a:r>
          </a:p>
          <a:p>
            <a:r>
              <a:rPr lang="en-US" baseline="0" dirty="0" smtClean="0"/>
              <a:t>You may like to hold onto something in your hand – some rosary beads, a cross or a special object.</a:t>
            </a:r>
          </a:p>
          <a:p>
            <a:r>
              <a:rPr lang="en-US" baseline="0" dirty="0" smtClean="0"/>
              <a:t>Place your object in your hand now. </a:t>
            </a:r>
          </a:p>
          <a:p>
            <a:r>
              <a:rPr lang="en-US" dirty="0" smtClean="0"/>
              <a:t>Sit up straight,</a:t>
            </a:r>
            <a:r>
              <a:rPr lang="en-US" baseline="0" dirty="0" smtClean="0"/>
              <a:t> </a:t>
            </a:r>
            <a:r>
              <a:rPr lang="en-US" dirty="0" smtClean="0"/>
              <a:t>notice your breathing and focus on the picture on the screen, as we listen to some music that will help us focus</a:t>
            </a:r>
            <a:r>
              <a:rPr lang="en-US" baseline="0" dirty="0" smtClean="0"/>
              <a:t> our minds and open our hearts to God.</a:t>
            </a:r>
            <a:endParaRPr lang="en-AU" dirty="0" smtClean="0"/>
          </a:p>
          <a:p>
            <a:endParaRPr lang="en-AU" dirty="0"/>
          </a:p>
        </p:txBody>
      </p:sp>
      <p:sp>
        <p:nvSpPr>
          <p:cNvPr id="4" name="Slide Number Placeholder 3"/>
          <p:cNvSpPr>
            <a:spLocks noGrp="1"/>
          </p:cNvSpPr>
          <p:nvPr>
            <p:ph type="sldNum" sz="quarter" idx="10"/>
          </p:nvPr>
        </p:nvSpPr>
        <p:spPr/>
        <p:txBody>
          <a:bodyPr/>
          <a:lstStyle/>
          <a:p>
            <a:fld id="{0B5B6F5E-1E32-DF48-8E15-5055C78C7EC5}" type="slidenum">
              <a:rPr lang="en-US" smtClean="0"/>
              <a:t>2</a:t>
            </a:fld>
            <a:endParaRPr lang="en-US"/>
          </a:p>
        </p:txBody>
      </p:sp>
    </p:spTree>
    <p:extLst>
      <p:ext uri="{BB962C8B-B14F-4D97-AF65-F5344CB8AC3E}">
        <p14:creationId xmlns:p14="http://schemas.microsoft.com/office/powerpoint/2010/main" val="27896659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138" y="257175"/>
            <a:ext cx="6500812" cy="3657600"/>
          </a:xfrm>
        </p:spPr>
      </p:sp>
      <p:sp>
        <p:nvSpPr>
          <p:cNvPr id="3" name="Notes Placeholder 2"/>
          <p:cNvSpPr>
            <a:spLocks noGrp="1"/>
          </p:cNvSpPr>
          <p:nvPr>
            <p:ph type="body" idx="1"/>
          </p:nvPr>
        </p:nvSpPr>
        <p:spPr/>
        <p:txBody>
          <a:bodyPr/>
          <a:lstStyle/>
          <a:p>
            <a:r>
              <a:rPr lang="en-US" dirty="0" smtClean="0"/>
              <a:t>FRIDAY</a:t>
            </a:r>
          </a:p>
          <a:p>
            <a:endParaRPr lang="en-US" dirty="0" smtClean="0"/>
          </a:p>
          <a:p>
            <a:r>
              <a:rPr lang="en-US" dirty="0" smtClean="0"/>
              <a:t>What happened to the seeds today? </a:t>
            </a:r>
          </a:p>
          <a:p>
            <a:r>
              <a:rPr lang="en-US" i="1" dirty="0" smtClean="0"/>
              <a:t>Emphasise the yield of the crop and that the end result more than makes up for the loss of the other seeds.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Same with the analogy…when </a:t>
            </a:r>
            <a:r>
              <a:rPr lang="en-US" b="1" dirty="0" smtClean="0"/>
              <a:t>the messages of love </a:t>
            </a:r>
            <a:r>
              <a:rPr lang="en-US" dirty="0" smtClean="0"/>
              <a:t>are received from God in a person’s heart they</a:t>
            </a:r>
            <a:r>
              <a:rPr lang="en-US" baseline="0" dirty="0" smtClean="0"/>
              <a:t> take hold and multiply and the result is magnified</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1" kern="1200" dirty="0" smtClean="0">
                <a:solidFill>
                  <a:schemeClr val="accent3">
                    <a:lumMod val="75000"/>
                  </a:schemeClr>
                </a:solidFill>
                <a:effectLst/>
                <a:latin typeface="+mn-lt"/>
                <a:ea typeface="+mn-ea"/>
                <a:cs typeface="+mn-cs"/>
              </a:rPr>
              <a:t>so the word that goes from my mouth does not return to me empty, without carrying out my will and succeeding in what it was sent to do.’ (</a:t>
            </a:r>
            <a:r>
              <a:rPr lang="en-US" sz="1200" b="0" i="0" kern="1200" dirty="0" smtClean="0">
                <a:solidFill>
                  <a:schemeClr val="tx1"/>
                </a:solidFill>
                <a:effectLst/>
                <a:latin typeface="+mn-lt"/>
                <a:ea typeface="+mn-ea"/>
                <a:cs typeface="+mn-cs"/>
              </a:rPr>
              <a:t>from the reading on Monday)</a:t>
            </a:r>
          </a:p>
          <a:p>
            <a:endParaRPr lang="en-US" i="0" dirty="0" smtClean="0"/>
          </a:p>
          <a:p>
            <a:r>
              <a:rPr lang="en-US" i="0" dirty="0" smtClean="0"/>
              <a:t>The hope</a:t>
            </a:r>
            <a:r>
              <a:rPr lang="en-US" i="0" baseline="0" dirty="0" smtClean="0"/>
              <a:t> of God is that the soil of our hearts is rich and fertile so we are ready to receive </a:t>
            </a:r>
            <a:r>
              <a:rPr lang="en-US" b="1" i="0" baseline="0" dirty="0" smtClean="0"/>
              <a:t>the messages of love </a:t>
            </a:r>
            <a:r>
              <a:rPr lang="en-US" i="0" baseline="0" dirty="0" smtClean="0"/>
              <a:t>that are all around us and are being constantly sent to us each and every day. As Jesus says today</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‘Listen, anyone who has ears!’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a:p>
            <a:r>
              <a:rPr lang="en-US" i="0" dirty="0" smtClean="0"/>
              <a:t>Where do</a:t>
            </a:r>
            <a:r>
              <a:rPr lang="en-US" i="0" baseline="0" dirty="0" smtClean="0"/>
              <a:t> you hear these messages of love? Who/what are your messengers?</a:t>
            </a:r>
          </a:p>
          <a:p>
            <a:endParaRPr lang="en-US" i="0" baseline="0" dirty="0" smtClean="0"/>
          </a:p>
          <a:p>
            <a:r>
              <a:rPr lang="en-US" i="0" baseline="0" dirty="0" smtClean="0"/>
              <a:t>Sit quietly with this for a moment.</a:t>
            </a:r>
          </a:p>
          <a:p>
            <a:endParaRPr lang="en-US" i="0" dirty="0" smtClean="0"/>
          </a:p>
          <a:p>
            <a:r>
              <a:rPr lang="en-US" i="0" dirty="0" smtClean="0"/>
              <a:t>Perhaps conclude together by singing </a:t>
            </a:r>
            <a:r>
              <a:rPr lang="en-US" b="0" i="0" dirty="0" smtClean="0"/>
              <a:t>Open my eyes Lord </a:t>
            </a:r>
            <a:r>
              <a:rPr lang="en-US" b="1" i="0" dirty="0" smtClean="0"/>
              <a:t>#582 </a:t>
            </a:r>
            <a:r>
              <a:rPr lang="en-US" i="0" dirty="0" smtClean="0"/>
              <a:t>Catholic Worship Book People’s Edition </a:t>
            </a:r>
          </a:p>
          <a:p>
            <a:r>
              <a:rPr lang="en-US" i="0" dirty="0" smtClean="0"/>
              <a:t>(rather than the next</a:t>
            </a:r>
            <a:r>
              <a:rPr lang="en-US" i="0" baseline="0" dirty="0" smtClean="0"/>
              <a:t> slide: </a:t>
            </a:r>
            <a:r>
              <a:rPr lang="en-US" i="0" dirty="0" smtClean="0"/>
              <a:t>prayers of intercession).</a:t>
            </a:r>
          </a:p>
        </p:txBody>
      </p:sp>
      <p:sp>
        <p:nvSpPr>
          <p:cNvPr id="4" name="Slide Number Placeholder 3"/>
          <p:cNvSpPr>
            <a:spLocks noGrp="1"/>
          </p:cNvSpPr>
          <p:nvPr>
            <p:ph type="sldNum" sz="quarter" idx="10"/>
          </p:nvPr>
        </p:nvSpPr>
        <p:spPr/>
        <p:txBody>
          <a:bodyPr/>
          <a:lstStyle/>
          <a:p>
            <a:fld id="{0B5B6F5E-1E32-DF48-8E15-5055C78C7EC5}" type="slidenum">
              <a:rPr lang="en-US" smtClean="0"/>
              <a:t>20</a:t>
            </a:fld>
            <a:endParaRPr lang="en-US"/>
          </a:p>
        </p:txBody>
      </p:sp>
    </p:spTree>
    <p:extLst>
      <p:ext uri="{BB962C8B-B14F-4D97-AF65-F5344CB8AC3E}">
        <p14:creationId xmlns:p14="http://schemas.microsoft.com/office/powerpoint/2010/main" val="30668083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FRIDAY</a:t>
            </a:r>
          </a:p>
          <a:p>
            <a:endParaRPr lang="en-US" dirty="0" smtClean="0"/>
          </a:p>
          <a:p>
            <a:r>
              <a:rPr lang="en-US" baseline="0" dirty="0" smtClean="0"/>
              <a:t>Jesus, thank you for all the people and opportunities in our lives that provide us with rich soil for growth and flourishing</a:t>
            </a:r>
            <a:endParaRPr lang="en-US"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smtClean="0"/>
              <a:t>We pray for the leaders of the world; help them make wise decisions to protect and care for all people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smtClean="0"/>
              <a:t>We pray for each other – that we can continue to learn and grow</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smtClean="0"/>
              <a:t>We pray for our teachers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smtClean="0"/>
              <a:t>We pray for our families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t>We pray for those who care for the environment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smtClean="0"/>
              <a:t>We thank God for the good times we have experienced on our holidays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i="0" baseline="0" dirty="0" smtClean="0"/>
              <a:t>We ask God to look after us as we begin a new term</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smtClean="0"/>
              <a:t>We pray for all those who are sick and those who have died</a:t>
            </a:r>
          </a:p>
          <a:p>
            <a:r>
              <a:rPr lang="en-US" dirty="0" smtClean="0"/>
              <a:t>We pray for those people who are struggling or under stress, because they have lost their jobs</a:t>
            </a:r>
          </a:p>
          <a:p>
            <a:r>
              <a:rPr lang="en-US" dirty="0" smtClean="0"/>
              <a:t>We thank God for our safe return to school</a:t>
            </a:r>
          </a:p>
          <a:p>
            <a:r>
              <a:rPr lang="en-US" dirty="0" smtClean="0"/>
              <a:t>We thank God for the good times we have experienced by being at home …</a:t>
            </a:r>
            <a:endParaRPr lang="en-AU" dirty="0" smtClean="0"/>
          </a:p>
        </p:txBody>
      </p:sp>
      <p:sp>
        <p:nvSpPr>
          <p:cNvPr id="4" name="Slide Number Placeholder 3"/>
          <p:cNvSpPr>
            <a:spLocks noGrp="1"/>
          </p:cNvSpPr>
          <p:nvPr>
            <p:ph type="sldNum" sz="quarter" idx="10"/>
          </p:nvPr>
        </p:nvSpPr>
        <p:spPr/>
        <p:txBody>
          <a:bodyPr/>
          <a:lstStyle/>
          <a:p>
            <a:fld id="{0B5B6F5E-1E32-DF48-8E15-5055C78C7EC5}" type="slidenum">
              <a:rPr lang="en-US" smtClean="0"/>
              <a:t>21</a:t>
            </a:fld>
            <a:endParaRPr lang="en-US"/>
          </a:p>
        </p:txBody>
      </p:sp>
    </p:spTree>
    <p:extLst>
      <p:ext uri="{BB962C8B-B14F-4D97-AF65-F5344CB8AC3E}">
        <p14:creationId xmlns:p14="http://schemas.microsoft.com/office/powerpoint/2010/main" val="27024612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0B5B6F5E-1E32-DF48-8E15-5055C78C7EC5}" type="slidenum">
              <a:rPr lang="en-US" smtClean="0"/>
              <a:t>22</a:t>
            </a:fld>
            <a:endParaRPr lang="en-US"/>
          </a:p>
        </p:txBody>
      </p:sp>
    </p:spTree>
    <p:extLst>
      <p:ext uri="{BB962C8B-B14F-4D97-AF65-F5344CB8AC3E}">
        <p14:creationId xmlns:p14="http://schemas.microsoft.com/office/powerpoint/2010/main" val="35124017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0B5B6F5E-1E32-DF48-8E15-5055C78C7EC5}" type="slidenum">
              <a:rPr lang="en-US" smtClean="0"/>
              <a:t>23</a:t>
            </a:fld>
            <a:endParaRPr lang="en-US"/>
          </a:p>
        </p:txBody>
      </p:sp>
    </p:spTree>
    <p:extLst>
      <p:ext uri="{BB962C8B-B14F-4D97-AF65-F5344CB8AC3E}">
        <p14:creationId xmlns:p14="http://schemas.microsoft.com/office/powerpoint/2010/main" val="4284915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you sit, look into this picture. What do you see? What are you focusing on? The purple</a:t>
            </a:r>
            <a:r>
              <a:rPr lang="en-US" baseline="0" dirty="0" smtClean="0"/>
              <a:t> berries hanging from the tree branches</a:t>
            </a:r>
            <a:r>
              <a:rPr lang="en-US" dirty="0" smtClean="0"/>
              <a:t>? The green leaves</a:t>
            </a:r>
            <a:r>
              <a:rPr lang="en-US" baseline="0" dirty="0" smtClean="0"/>
              <a:t>? The light peeking through the background? The raindrops sitting on the gently on the leaves? </a:t>
            </a:r>
          </a:p>
          <a:p>
            <a:endParaRPr lang="en-US" baseline="0" dirty="0" smtClean="0"/>
          </a:p>
          <a:p>
            <a:r>
              <a:rPr lang="en-US" baseline="0" dirty="0" smtClean="0"/>
              <a:t>Focus on your breathing and enter into the picture before you.</a:t>
            </a:r>
            <a:endParaRPr lang="en-AU" dirty="0"/>
          </a:p>
        </p:txBody>
      </p:sp>
      <p:sp>
        <p:nvSpPr>
          <p:cNvPr id="4" name="Slide Number Placeholder 3"/>
          <p:cNvSpPr>
            <a:spLocks noGrp="1"/>
          </p:cNvSpPr>
          <p:nvPr>
            <p:ph type="sldNum" sz="quarter" idx="10"/>
          </p:nvPr>
        </p:nvSpPr>
        <p:spPr/>
        <p:txBody>
          <a:bodyPr/>
          <a:lstStyle/>
          <a:p>
            <a:fld id="{0B5B6F5E-1E32-DF48-8E15-5055C78C7EC5}" type="slidenum">
              <a:rPr lang="en-US" smtClean="0"/>
              <a:t>3</a:t>
            </a:fld>
            <a:endParaRPr lang="en-US"/>
          </a:p>
        </p:txBody>
      </p:sp>
    </p:spTree>
    <p:extLst>
      <p:ext uri="{BB962C8B-B14F-4D97-AF65-F5344CB8AC3E}">
        <p14:creationId xmlns:p14="http://schemas.microsoft.com/office/powerpoint/2010/main" val="16620859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Listen to the</a:t>
            </a:r>
            <a:r>
              <a:rPr lang="en-US" baseline="0" dirty="0" smtClean="0"/>
              <a:t> </a:t>
            </a:r>
            <a:r>
              <a:rPr lang="en-US" dirty="0" smtClean="0"/>
              <a:t>music and settle yourself into the picture and into your breathing.</a:t>
            </a:r>
            <a:endParaRPr lang="en-AU" dirty="0"/>
          </a:p>
        </p:txBody>
      </p:sp>
      <p:sp>
        <p:nvSpPr>
          <p:cNvPr id="4" name="Slide Number Placeholder 3"/>
          <p:cNvSpPr>
            <a:spLocks noGrp="1"/>
          </p:cNvSpPr>
          <p:nvPr>
            <p:ph type="sldNum" sz="quarter" idx="10"/>
          </p:nvPr>
        </p:nvSpPr>
        <p:spPr/>
        <p:txBody>
          <a:bodyPr/>
          <a:lstStyle/>
          <a:p>
            <a:fld id="{0B5B6F5E-1E32-DF48-8E15-5055C78C7EC5}" type="slidenum">
              <a:rPr lang="en-US" smtClean="0"/>
              <a:t>4</a:t>
            </a:fld>
            <a:endParaRPr lang="en-US"/>
          </a:p>
        </p:txBody>
      </p:sp>
    </p:spTree>
    <p:extLst>
      <p:ext uri="{BB962C8B-B14F-4D97-AF65-F5344CB8AC3E}">
        <p14:creationId xmlns:p14="http://schemas.microsoft.com/office/powerpoint/2010/main" val="37949733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a:t>
            </a:r>
            <a:r>
              <a:rPr lang="en-US" baseline="0" dirty="0" smtClean="0"/>
              <a:t> now invite you to open up your heart and enter into a deeper part of yourselves, the part where we can sit and be still with God. (</a:t>
            </a:r>
            <a:r>
              <a:rPr lang="en-US" i="1" baseline="0" dirty="0" smtClean="0"/>
              <a:t>Pause</a:t>
            </a:r>
            <a:r>
              <a:rPr lang="en-US" baseline="0" dirty="0" smtClean="0"/>
              <a:t>)</a:t>
            </a:r>
          </a:p>
          <a:p>
            <a:endParaRPr lang="en-US" baseline="0" dirty="0" smtClean="0"/>
          </a:p>
          <a:p>
            <a:r>
              <a:rPr lang="en-US" baseline="0" dirty="0" smtClean="0"/>
              <a:t>In the name of the Father, Son and Holy Spirit. </a:t>
            </a:r>
            <a:r>
              <a:rPr lang="en-US" b="1" baseline="0" dirty="0" smtClean="0"/>
              <a:t>Amen.</a:t>
            </a:r>
            <a:endParaRPr lang="en-AU" b="1" dirty="0" smtClean="0"/>
          </a:p>
          <a:p>
            <a:endParaRPr lang="en-US" dirty="0" smtClean="0"/>
          </a:p>
        </p:txBody>
      </p:sp>
      <p:sp>
        <p:nvSpPr>
          <p:cNvPr id="4" name="Slide Number Placeholder 3"/>
          <p:cNvSpPr>
            <a:spLocks noGrp="1"/>
          </p:cNvSpPr>
          <p:nvPr>
            <p:ph type="sldNum" sz="quarter" idx="10"/>
          </p:nvPr>
        </p:nvSpPr>
        <p:spPr/>
        <p:txBody>
          <a:bodyPr/>
          <a:lstStyle/>
          <a:p>
            <a:fld id="{0B5B6F5E-1E32-DF48-8E15-5055C78C7EC5}" type="slidenum">
              <a:rPr lang="en-US" smtClean="0"/>
              <a:t>5</a:t>
            </a:fld>
            <a:endParaRPr lang="en-US"/>
          </a:p>
        </p:txBody>
      </p:sp>
    </p:spTree>
    <p:extLst>
      <p:ext uri="{BB962C8B-B14F-4D97-AF65-F5344CB8AC3E}">
        <p14:creationId xmlns:p14="http://schemas.microsoft.com/office/powerpoint/2010/main" val="1806961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100" kern="1200" dirty="0" smtClean="0">
                <a:solidFill>
                  <a:schemeClr val="tx1"/>
                </a:solidFill>
                <a:effectLst/>
                <a:latin typeface="+mn-lt"/>
                <a:ea typeface="+mn-ea"/>
                <a:cs typeface="+mn-cs"/>
              </a:rPr>
              <a:t>MONDAY</a:t>
            </a:r>
          </a:p>
          <a:p>
            <a:endParaRPr lang="en-AU" sz="1100" kern="120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100" kern="1200" dirty="0" smtClean="0">
                <a:solidFill>
                  <a:schemeClr val="tx1"/>
                </a:solidFill>
                <a:effectLst/>
                <a:latin typeface="+mn-lt"/>
                <a:ea typeface="+mn-ea"/>
                <a:cs typeface="+mn-cs"/>
              </a:rPr>
              <a:t>A </a:t>
            </a:r>
            <a:r>
              <a:rPr lang="en-US" sz="1100" b="0" i="0" kern="1200" dirty="0" smtClean="0">
                <a:solidFill>
                  <a:schemeClr val="tx1"/>
                </a:solidFill>
                <a:effectLst/>
                <a:latin typeface="+mn-lt"/>
                <a:ea typeface="+mn-ea"/>
                <a:cs typeface="+mn-cs"/>
              </a:rPr>
              <a:t>reading from the  prophet Isaiah.</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AU" sz="120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Thus says the Lord: </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‘As the rain and the snow come down from the heavens and do not return without watering the earth, making it yield and giving growth to provide seed for the sower and bread for the eating, so the word that goes from my mouth does not return to me empty, without carrying out my will and succeeding in what it was sent to do.’</a:t>
            </a:r>
          </a:p>
          <a:p>
            <a:endParaRPr lang="en-US" sz="1100" b="0" i="0" kern="1200" dirty="0" smtClean="0">
              <a:solidFill>
                <a:schemeClr val="tx1"/>
              </a:solidFill>
              <a:effectLst/>
              <a:latin typeface="+mn-lt"/>
              <a:ea typeface="+mn-ea"/>
              <a:cs typeface="+mn-cs"/>
            </a:endParaRPr>
          </a:p>
          <a:p>
            <a:r>
              <a:rPr lang="en-US" sz="1100" kern="1200" baseline="0" dirty="0" smtClean="0">
                <a:solidFill>
                  <a:schemeClr val="tx1"/>
                </a:solidFill>
                <a:effectLst/>
                <a:latin typeface="+mn-lt"/>
                <a:ea typeface="+mn-ea"/>
                <a:cs typeface="+mn-cs"/>
              </a:rPr>
              <a:t>The word of the Lord.</a:t>
            </a:r>
          </a:p>
          <a:p>
            <a:endParaRPr lang="en-US" sz="1100" kern="120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100" b="0" i="0" kern="1200" dirty="0" smtClean="0">
              <a:solidFill>
                <a:schemeClr val="tx1"/>
              </a:solidFill>
              <a:effectLst/>
              <a:latin typeface="+mn-lt"/>
              <a:ea typeface="+mn-ea"/>
              <a:cs typeface="+mn-cs"/>
            </a:endParaRPr>
          </a:p>
          <a:p>
            <a:endParaRPr lang="en-AU" sz="11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B5B6F5E-1E32-DF48-8E15-5055C78C7EC5}" type="slidenum">
              <a:rPr lang="en-US" smtClean="0"/>
              <a:t>6</a:t>
            </a:fld>
            <a:endParaRPr lang="en-US"/>
          </a:p>
        </p:txBody>
      </p:sp>
    </p:spTree>
    <p:extLst>
      <p:ext uri="{BB962C8B-B14F-4D97-AF65-F5344CB8AC3E}">
        <p14:creationId xmlns:p14="http://schemas.microsoft.com/office/powerpoint/2010/main" val="5088424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MONDAY</a:t>
            </a:r>
          </a:p>
          <a:p>
            <a:endParaRPr lang="en-US" dirty="0" smtClean="0"/>
          </a:p>
          <a:p>
            <a:r>
              <a:rPr lang="en-US" dirty="0" smtClean="0"/>
              <a:t>This reading</a:t>
            </a:r>
            <a:r>
              <a:rPr lang="en-US" baseline="0" dirty="0" smtClean="0"/>
              <a:t> from the old testament sets the theme for the week….</a:t>
            </a:r>
          </a:p>
          <a:p>
            <a:r>
              <a:rPr lang="en-US" baseline="0" dirty="0" smtClean="0"/>
              <a:t>We are going to be focusing on how God communicates His love for us, and if we are ready to receive these </a:t>
            </a:r>
            <a:r>
              <a:rPr lang="en-US" b="1" i="1" baseline="0" dirty="0" smtClean="0"/>
              <a:t>messages of love</a:t>
            </a:r>
            <a:r>
              <a:rPr lang="en-US" b="1" baseline="0" dirty="0" smtClean="0"/>
              <a:t> </a:t>
            </a:r>
            <a:r>
              <a:rPr lang="en-US" baseline="0" dirty="0" smtClean="0"/>
              <a:t>we will live our best lives and grow and blossom like the trees and plants of a well cared for garden.</a:t>
            </a:r>
          </a:p>
          <a:p>
            <a:r>
              <a:rPr lang="en-US" baseline="0" dirty="0" smtClean="0"/>
              <a:t>What images were described to you in this reading, what did you hear?</a:t>
            </a:r>
          </a:p>
          <a:p>
            <a:r>
              <a:rPr lang="en-US" baseline="0" dirty="0" smtClean="0"/>
              <a:t>(</a:t>
            </a:r>
            <a:r>
              <a:rPr lang="en-US" i="1" baseline="0" dirty="0" smtClean="0"/>
              <a:t>rain, snow watering the earth seeds growing, bread being made, ready to eat</a:t>
            </a:r>
            <a:r>
              <a:rPr lang="en-US" baseline="0" dirty="0" smtClean="0"/>
              <a:t>)</a:t>
            </a:r>
          </a:p>
          <a:p>
            <a:r>
              <a:rPr lang="en-US" baseline="0" dirty="0" smtClean="0"/>
              <a:t>What do you think of when you hear these words, what comes to mind?</a:t>
            </a:r>
          </a:p>
          <a:p>
            <a:r>
              <a:rPr lang="en-US" baseline="0" dirty="0" smtClean="0"/>
              <a:t>(</a:t>
            </a:r>
            <a:r>
              <a:rPr lang="en-US" i="1" baseline="0" dirty="0" smtClean="0"/>
              <a:t>the earth being watered and refreshed, the seasons, the crops and harvest, the food cycle of nature, being provided for, being nourished and fed, abundance, life and creation</a:t>
            </a:r>
            <a:r>
              <a:rPr lang="en-US" baseline="0" dirty="0" smtClean="0"/>
              <a:t>)</a:t>
            </a:r>
          </a:p>
          <a:p>
            <a:endParaRPr lang="en-US" baseline="0" dirty="0" smtClean="0"/>
          </a:p>
          <a:p>
            <a:r>
              <a:rPr lang="en-US" baseline="0" dirty="0" smtClean="0"/>
              <a:t>In the ancient world when this text was written, the people lived their lives closely connected to nature, they were very aware of the changing seasons and the natural world around them. Therefore many of the scriptures describe God’s ways in terms of nature to help the audience to understand and get to know God more fully.</a:t>
            </a:r>
          </a:p>
          <a:p>
            <a:r>
              <a:rPr lang="en-US" baseline="0" dirty="0" smtClean="0"/>
              <a:t>Let’s do it now….</a:t>
            </a:r>
          </a:p>
          <a:p>
            <a:r>
              <a:rPr lang="en-US" baseline="0" dirty="0" smtClean="0"/>
              <a:t>Have you ever felt the great refreshing feeling from water, like when you dive into the ocean or river or if you are caught in the rain? Do you know that feeling? Its kind of exhilarating, it makes you feel really awake and alive.</a:t>
            </a:r>
          </a:p>
          <a:p>
            <a:r>
              <a:rPr lang="en-US" baseline="0" dirty="0" smtClean="0"/>
              <a:t>Or have you ever been to the snow? Maybe you did these holidays? You are feeling snug in your ski gear but you can feel the icy wind on your face or you get a snowball thrown at you and the iciness on your skin send shivers of delight through your body. Maybe you have felt the warmth of the sun on your back or shoulders? Perhaps you have sat in front of a roaring log fire and have smelt the smoke and heard the crackling as you have warmed your feet and wriggled your toes in </a:t>
            </a:r>
            <a:r>
              <a:rPr lang="en-US" baseline="0" dirty="0" err="1" smtClean="0"/>
              <a:t>cosy</a:t>
            </a:r>
            <a:r>
              <a:rPr lang="en-US" baseline="0" dirty="0" smtClean="0"/>
              <a:t> comfort.</a:t>
            </a:r>
          </a:p>
          <a:p>
            <a:endParaRPr lang="en-US" baseline="0" dirty="0" smtClean="0"/>
          </a:p>
          <a:p>
            <a:r>
              <a:rPr lang="en-US" baseline="0" dirty="0" smtClean="0"/>
              <a:t>Let’s sit here for a few moments and remember times when we have enjoyed being in nature, when we have really sensed the wonder of creation, visit those memories and feelings now.</a:t>
            </a:r>
          </a:p>
        </p:txBody>
      </p:sp>
      <p:sp>
        <p:nvSpPr>
          <p:cNvPr id="4" name="Slide Number Placeholder 3"/>
          <p:cNvSpPr>
            <a:spLocks noGrp="1"/>
          </p:cNvSpPr>
          <p:nvPr>
            <p:ph type="sldNum" sz="quarter" idx="10"/>
          </p:nvPr>
        </p:nvSpPr>
        <p:spPr/>
        <p:txBody>
          <a:bodyPr/>
          <a:lstStyle/>
          <a:p>
            <a:fld id="{0B5B6F5E-1E32-DF48-8E15-5055C78C7EC5}" type="slidenum">
              <a:rPr lang="en-US" smtClean="0"/>
              <a:t>7</a:t>
            </a:fld>
            <a:endParaRPr lang="en-US"/>
          </a:p>
        </p:txBody>
      </p:sp>
    </p:spTree>
    <p:extLst>
      <p:ext uri="{BB962C8B-B14F-4D97-AF65-F5344CB8AC3E}">
        <p14:creationId xmlns:p14="http://schemas.microsoft.com/office/powerpoint/2010/main" val="7518828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MONDAY</a:t>
            </a:r>
          </a:p>
          <a:p>
            <a:endParaRPr lang="en-US" sz="1100" dirty="0" smtClean="0"/>
          </a:p>
          <a:p>
            <a:r>
              <a:rPr lang="en-US" sz="1100" dirty="0" smtClean="0"/>
              <a:t>Let's bring all these memories to our prayer today and thank God for sending us these </a:t>
            </a:r>
            <a:r>
              <a:rPr lang="en-US" sz="1100" b="1" i="1" dirty="0" smtClean="0"/>
              <a:t>messages of </a:t>
            </a:r>
            <a:r>
              <a:rPr lang="en-US" sz="1100" b="1" i="1" baseline="0" dirty="0" smtClean="0"/>
              <a:t>love </a:t>
            </a:r>
            <a:r>
              <a:rPr lang="en-US" sz="1100" baseline="0" dirty="0" smtClean="0"/>
              <a:t>through the wonder of creation</a:t>
            </a:r>
            <a:r>
              <a:rPr lang="en-US" sz="1100" dirty="0" smtClean="0"/>
              <a:t>. </a:t>
            </a:r>
          </a:p>
          <a:p>
            <a:endParaRPr lang="en-US" sz="1100" baseline="0" dirty="0" smtClean="0"/>
          </a:p>
          <a:p>
            <a:r>
              <a:rPr lang="en-US" sz="1100" baseline="0" dirty="0" smtClean="0"/>
              <a:t>(</a:t>
            </a:r>
            <a:r>
              <a:rPr lang="en-US" sz="1100" i="1" baseline="0" dirty="0" smtClean="0"/>
              <a:t>Pick up on what the students have said and some further examples below if needed.)</a:t>
            </a:r>
          </a:p>
          <a:p>
            <a:endParaRPr lang="en-US" sz="1100" i="1" baseline="0"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US" sz="1100" baseline="0" dirty="0" smtClean="0"/>
              <a:t>We ask this and all the prayers that lie within our hearts </a:t>
            </a:r>
            <a:r>
              <a:rPr lang="en-US" sz="1100" dirty="0" smtClean="0"/>
              <a:t>(</a:t>
            </a:r>
            <a:r>
              <a:rPr lang="en-US" sz="1100" i="1" baseline="0" dirty="0" smtClean="0"/>
              <a:t>Ask the students to contribute</a:t>
            </a:r>
            <a:r>
              <a:rPr lang="en-US" sz="1100" baseline="0" dirty="0" smtClean="0"/>
              <a:t>.)</a:t>
            </a:r>
          </a:p>
          <a:p>
            <a:endParaRPr lang="en-US" sz="1100"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US" sz="1100" baseline="0" dirty="0" smtClean="0"/>
              <a:t>We pray for the leaders of the world; help them make wise decisions to protect and care for all people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100" baseline="0" dirty="0" smtClean="0"/>
              <a:t>We pray for each other – that we can continue to learn and grow</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100" baseline="0" dirty="0" smtClean="0"/>
              <a:t>We pray for our teachers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100" baseline="0" dirty="0" smtClean="0"/>
              <a:t>We pray for our families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100" baseline="0" dirty="0" smtClean="0"/>
              <a:t>We pray for those who care for the environment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100" baseline="0" dirty="0" smtClean="0"/>
              <a:t>We pray for all those who are sick and those who have died</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100" dirty="0" smtClean="0"/>
              <a:t>We thank God for the good times we have experienced on our holidays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100" i="0" baseline="0" dirty="0" smtClean="0"/>
              <a:t>We ask God to look after us as we begin a new term</a:t>
            </a:r>
          </a:p>
          <a:p>
            <a:r>
              <a:rPr lang="en-US" sz="1100" dirty="0" smtClean="0"/>
              <a:t>We pray for those people who are struggling or under stress, because they have lost their jobs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100" b="0" i="0" kern="1200" dirty="0" smtClean="0">
              <a:solidFill>
                <a:schemeClr val="tx1"/>
              </a:solidFill>
              <a:effectLst/>
              <a:latin typeface="+mn-lt"/>
              <a:ea typeface="+mn-ea"/>
              <a:cs typeface="+mn-cs"/>
            </a:endParaRPr>
          </a:p>
          <a:p>
            <a:endParaRPr lang="en-AU" sz="11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B5B6F5E-1E32-DF48-8E15-5055C78C7EC5}" type="slidenum">
              <a:rPr lang="en-US" smtClean="0"/>
              <a:t>8</a:t>
            </a:fld>
            <a:endParaRPr lang="en-US"/>
          </a:p>
        </p:txBody>
      </p:sp>
    </p:spTree>
    <p:extLst>
      <p:ext uri="{BB962C8B-B14F-4D97-AF65-F5344CB8AC3E}">
        <p14:creationId xmlns:p14="http://schemas.microsoft.com/office/powerpoint/2010/main" val="33475366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Our </a:t>
            </a:r>
            <a:r>
              <a:rPr lang="en-US" dirty="0" smtClean="0"/>
              <a:t>final blessing</a:t>
            </a:r>
            <a:r>
              <a:rPr lang="en-US" baseline="0" dirty="0" smtClean="0"/>
              <a:t> …</a:t>
            </a:r>
          </a:p>
          <a:p>
            <a:endParaRPr lang="en-US" baseline="0" dirty="0" smtClean="0"/>
          </a:p>
          <a:p>
            <a:endParaRPr lang="en-AU"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US" i="0" dirty="0" smtClean="0"/>
              <a:t>In the name of the Father</a:t>
            </a:r>
            <a:r>
              <a:rPr lang="en-US" i="1" dirty="0" smtClean="0"/>
              <a:t>, </a:t>
            </a:r>
            <a:r>
              <a:rPr lang="en-US" i="0" dirty="0" smtClean="0"/>
              <a:t>the Son and the Holy Spirit </a:t>
            </a:r>
            <a:r>
              <a:rPr lang="en-US" i="1" dirty="0" smtClean="0"/>
              <a:t>…</a:t>
            </a:r>
            <a:r>
              <a:rPr lang="en-US" i="1" baseline="0" dirty="0" smtClean="0"/>
              <a:t> </a:t>
            </a:r>
            <a:r>
              <a:rPr lang="en-US" baseline="0" dirty="0" smtClean="0"/>
              <a:t>(</a:t>
            </a:r>
            <a:r>
              <a:rPr lang="en-US" i="1" baseline="0" dirty="0" smtClean="0"/>
              <a:t>finish with the sign of the cross</a:t>
            </a:r>
            <a:r>
              <a:rPr lang="en-US" baseline="0" dirty="0" smtClean="0"/>
              <a:t>).</a:t>
            </a:r>
          </a:p>
          <a:p>
            <a:endParaRPr lang="en-AU" i="0" dirty="0"/>
          </a:p>
        </p:txBody>
      </p:sp>
      <p:sp>
        <p:nvSpPr>
          <p:cNvPr id="4" name="Slide Number Placeholder 3"/>
          <p:cNvSpPr>
            <a:spLocks noGrp="1"/>
          </p:cNvSpPr>
          <p:nvPr>
            <p:ph type="sldNum" sz="quarter" idx="10"/>
          </p:nvPr>
        </p:nvSpPr>
        <p:spPr/>
        <p:txBody>
          <a:bodyPr/>
          <a:lstStyle/>
          <a:p>
            <a:fld id="{0B5B6F5E-1E32-DF48-8E15-5055C78C7EC5}" type="slidenum">
              <a:rPr lang="en-US" smtClean="0"/>
              <a:t>9</a:t>
            </a:fld>
            <a:endParaRPr lang="en-US"/>
          </a:p>
        </p:txBody>
      </p:sp>
    </p:spTree>
    <p:extLst>
      <p:ext uri="{BB962C8B-B14F-4D97-AF65-F5344CB8AC3E}">
        <p14:creationId xmlns:p14="http://schemas.microsoft.com/office/powerpoint/2010/main" val="41698606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emf"/><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7.emf"/><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descr="8473 10009_PPLogo-CMYK.ai"/>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9961" y="587759"/>
            <a:ext cx="1792117" cy="1647442"/>
          </a:xfrm>
          <a:prstGeom prst="rect">
            <a:avLst/>
          </a:prstGeom>
        </p:spPr>
      </p:pic>
      <p:sp>
        <p:nvSpPr>
          <p:cNvPr id="16" name="Title 1"/>
          <p:cNvSpPr>
            <a:spLocks noGrp="1"/>
          </p:cNvSpPr>
          <p:nvPr>
            <p:ph type="ctrTitle" hasCustomPrompt="1"/>
          </p:nvPr>
        </p:nvSpPr>
        <p:spPr>
          <a:xfrm>
            <a:off x="922749" y="3292627"/>
            <a:ext cx="6869760" cy="730730"/>
          </a:xfrm>
        </p:spPr>
        <p:txBody>
          <a:bodyPr lIns="0" tIns="0" rIns="0" bIns="0" anchor="b" anchorCtr="0">
            <a:noAutofit/>
          </a:bodyPr>
          <a:lstStyle>
            <a:lvl1pPr algn="l">
              <a:defRPr sz="2800" cap="none" baseline="0">
                <a:solidFill>
                  <a:srgbClr val="FFFFFF"/>
                </a:solidFill>
              </a:defRPr>
            </a:lvl1pPr>
          </a:lstStyle>
          <a:p>
            <a:r>
              <a:rPr lang="en-AU" dirty="0"/>
              <a:t>Click to add title </a:t>
            </a:r>
            <a:endParaRPr lang="en-US" dirty="0"/>
          </a:p>
        </p:txBody>
      </p:sp>
      <p:sp>
        <p:nvSpPr>
          <p:cNvPr id="17" name="Subtitle 2"/>
          <p:cNvSpPr>
            <a:spLocks noGrp="1"/>
          </p:cNvSpPr>
          <p:nvPr>
            <p:ph type="subTitle" idx="1"/>
          </p:nvPr>
        </p:nvSpPr>
        <p:spPr>
          <a:xfrm>
            <a:off x="922749" y="4023357"/>
            <a:ext cx="6869760" cy="416561"/>
          </a:xfrm>
        </p:spPr>
        <p:txBody>
          <a:bodyPr>
            <a:normAutofit/>
          </a:bodyPr>
          <a:lstStyle>
            <a:lvl1pPr marL="0" indent="0" algn="l">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59942937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ingle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199" y="1157288"/>
            <a:ext cx="7860947" cy="3060112"/>
          </a:xfrm>
        </p:spPr>
        <p:txBody>
          <a:bodyPr>
            <a:normAutofit/>
          </a:bodyPr>
          <a:lstStyle>
            <a:lvl1pPr marL="285750" indent="-285750">
              <a:lnSpc>
                <a:spcPct val="110000"/>
              </a:lnSpc>
              <a:buClr>
                <a:srgbClr val="3E9DC8"/>
              </a:buClr>
              <a:buFont typeface="Arial"/>
              <a:buChar char="•"/>
              <a:defRPr sz="1800"/>
            </a:lvl1pPr>
            <a:lvl2pPr marL="544513" indent="-273050">
              <a:lnSpc>
                <a:spcPct val="110000"/>
              </a:lnSpc>
              <a:buClr>
                <a:srgbClr val="3E9DC8"/>
              </a:buClr>
              <a:defRPr sz="1800"/>
            </a:lvl2pPr>
            <a:lvl3pPr marL="719138" indent="-177800">
              <a:lnSpc>
                <a:spcPct val="110000"/>
              </a:lnSpc>
              <a:buClr>
                <a:srgbClr val="3E9DC8"/>
              </a:buClr>
              <a:defRPr sz="1800"/>
            </a:lvl3pPr>
            <a:lvl4pPr marL="982663" indent="-263525">
              <a:lnSpc>
                <a:spcPct val="110000"/>
              </a:lnSpc>
              <a:buClr>
                <a:schemeClr val="bg1">
                  <a:lumMod val="65000"/>
                </a:schemeClr>
              </a:buClr>
              <a:defRPr sz="1800"/>
            </a:lvl4pPr>
            <a:lvl5pPr marL="1252538" indent="-269875">
              <a:lnSpc>
                <a:spcPct val="110000"/>
              </a:lnSpc>
              <a:buClr>
                <a:schemeClr val="bg1">
                  <a:lumMod val="65000"/>
                </a:schemeClr>
              </a:buCl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8" name="Title 17"/>
          <p:cNvSpPr>
            <a:spLocks noGrp="1"/>
          </p:cNvSpPr>
          <p:nvPr>
            <p:ph type="title" hasCustomPrompt="1"/>
          </p:nvPr>
        </p:nvSpPr>
        <p:spPr>
          <a:xfrm>
            <a:off x="457200" y="399418"/>
            <a:ext cx="8229600" cy="385514"/>
          </a:xfrm>
        </p:spPr>
        <p:txBody>
          <a:bodyPr>
            <a:noAutofit/>
          </a:bodyPr>
          <a:lstStyle>
            <a:lvl1pPr>
              <a:defRPr sz="2800" cap="none">
                <a:solidFill>
                  <a:srgbClr val="3E9DC8"/>
                </a:solidFill>
              </a:defRPr>
            </a:lvl1pPr>
          </a:lstStyle>
          <a:p>
            <a:r>
              <a:rPr lang="en-US" dirty="0"/>
              <a:t>Click to edit master title style</a:t>
            </a:r>
          </a:p>
        </p:txBody>
      </p:sp>
      <p:sp>
        <p:nvSpPr>
          <p:cNvPr id="14" name="Slide Number Placeholder 15"/>
          <p:cNvSpPr txBox="1">
            <a:spLocks/>
          </p:cNvSpPr>
          <p:nvPr userDrawn="1"/>
        </p:nvSpPr>
        <p:spPr>
          <a:xfrm>
            <a:off x="8746490" y="655562"/>
            <a:ext cx="233680" cy="322240"/>
          </a:xfrm>
          <a:prstGeom prst="rect">
            <a:avLst/>
          </a:prstGeom>
        </p:spPr>
        <p:txBody>
          <a:bodyPr vert="horz" lIns="0" tIns="0" rIns="0" bIns="0" rtlCol="0" anchor="t" anchorCtr="0"/>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61DDF5BA-E415-984D-BB94-9B600F13F655}" type="slidenum">
              <a:rPr lang="en-US" smtClean="0">
                <a:solidFill>
                  <a:srgbClr val="FFFFFF"/>
                </a:solidFill>
              </a:rPr>
              <a:pPr algn="ctr"/>
              <a:t>‹#›</a:t>
            </a:fld>
            <a:endParaRPr lang="en-US" dirty="0">
              <a:solidFill>
                <a:srgbClr val="FFFFFF"/>
              </a:solidFill>
            </a:endParaRPr>
          </a:p>
        </p:txBody>
      </p:sp>
      <p:cxnSp>
        <p:nvCxnSpPr>
          <p:cNvPr id="15" name="Straight Connector 14"/>
          <p:cNvCxnSpPr/>
          <p:nvPr userDrawn="1"/>
        </p:nvCxnSpPr>
        <p:spPr>
          <a:xfrm>
            <a:off x="436882" y="4445574"/>
            <a:ext cx="8249919" cy="0"/>
          </a:xfrm>
          <a:prstGeom prst="line">
            <a:avLst/>
          </a:prstGeom>
          <a:ln w="3175">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pic>
        <p:nvPicPr>
          <p:cNvPr id="10" name="Picture 9" descr="8473 10009_PPLogoSymbol-CMYK.ai"/>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18146" y="4501454"/>
            <a:ext cx="368654" cy="401320"/>
          </a:xfrm>
          <a:prstGeom prst="rect">
            <a:avLst/>
          </a:prstGeom>
        </p:spPr>
      </p:pic>
      <p:pic>
        <p:nvPicPr>
          <p:cNvPr id="11" name="Picture 10" descr="8473 10009_PPLogoWordmark-BW.ai"/>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36882" y="4508454"/>
            <a:ext cx="902970" cy="394320"/>
          </a:xfrm>
          <a:prstGeom prst="rect">
            <a:avLst/>
          </a:prstGeom>
        </p:spPr>
      </p:pic>
    </p:spTree>
    <p:extLst>
      <p:ext uri="{BB962C8B-B14F-4D97-AF65-F5344CB8AC3E}">
        <p14:creationId xmlns:p14="http://schemas.microsoft.com/office/powerpoint/2010/main" val="571402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36882" y="1157288"/>
            <a:ext cx="4054475" cy="3060112"/>
          </a:xfrm>
        </p:spPr>
        <p:txBody>
          <a:bodyPr>
            <a:normAutofit/>
          </a:bodyPr>
          <a:lstStyle>
            <a:lvl1pPr marL="285750" indent="-285750">
              <a:lnSpc>
                <a:spcPct val="110000"/>
              </a:lnSpc>
              <a:buClr>
                <a:srgbClr val="3E9DC8"/>
              </a:buClr>
              <a:buFont typeface="Arial"/>
              <a:buChar char="•"/>
              <a:defRPr sz="1800"/>
            </a:lvl1pPr>
            <a:lvl2pPr marL="541338" indent="-269875">
              <a:lnSpc>
                <a:spcPct val="110000"/>
              </a:lnSpc>
              <a:buClr>
                <a:srgbClr val="3E9DC8"/>
              </a:buClr>
              <a:defRPr sz="1800"/>
            </a:lvl2pPr>
            <a:lvl3pPr marL="804863" indent="-263525">
              <a:lnSpc>
                <a:spcPct val="110000"/>
              </a:lnSpc>
              <a:buClr>
                <a:srgbClr val="3E9DC8"/>
              </a:buClr>
              <a:defRPr sz="1800"/>
            </a:lvl3pPr>
            <a:lvl4pPr marL="1074738" indent="-269875" defTabSz="617538">
              <a:lnSpc>
                <a:spcPct val="110000"/>
              </a:lnSpc>
              <a:buClr>
                <a:schemeClr val="bg1">
                  <a:lumMod val="65000"/>
                </a:schemeClr>
              </a:buClr>
              <a:defRPr sz="1800"/>
            </a:lvl4pPr>
            <a:lvl5pPr marL="1346200" indent="-271463">
              <a:lnSpc>
                <a:spcPct val="110000"/>
              </a:lnSpc>
              <a:buClr>
                <a:schemeClr val="bg1">
                  <a:lumMod val="65000"/>
                </a:schemeClr>
              </a:buCl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8" name="Title 17"/>
          <p:cNvSpPr>
            <a:spLocks noGrp="1"/>
          </p:cNvSpPr>
          <p:nvPr>
            <p:ph type="title" hasCustomPrompt="1"/>
          </p:nvPr>
        </p:nvSpPr>
        <p:spPr>
          <a:xfrm>
            <a:off x="457200" y="399418"/>
            <a:ext cx="8229600" cy="385514"/>
          </a:xfrm>
        </p:spPr>
        <p:txBody>
          <a:bodyPr>
            <a:noAutofit/>
          </a:bodyPr>
          <a:lstStyle>
            <a:lvl1pPr>
              <a:defRPr sz="2800" cap="none">
                <a:solidFill>
                  <a:srgbClr val="3E9DC8"/>
                </a:solidFill>
              </a:defRPr>
            </a:lvl1pPr>
          </a:lstStyle>
          <a:p>
            <a:r>
              <a:rPr lang="en-US" dirty="0"/>
              <a:t>Click to edit master title style</a:t>
            </a:r>
          </a:p>
        </p:txBody>
      </p:sp>
      <p:sp>
        <p:nvSpPr>
          <p:cNvPr id="14" name="Slide Number Placeholder 15"/>
          <p:cNvSpPr txBox="1">
            <a:spLocks/>
          </p:cNvSpPr>
          <p:nvPr userDrawn="1"/>
        </p:nvSpPr>
        <p:spPr>
          <a:xfrm>
            <a:off x="8746490" y="655562"/>
            <a:ext cx="233680" cy="322240"/>
          </a:xfrm>
          <a:prstGeom prst="rect">
            <a:avLst/>
          </a:prstGeom>
        </p:spPr>
        <p:txBody>
          <a:bodyPr vert="horz" lIns="0" tIns="0" rIns="0" bIns="0" rtlCol="0" anchor="t" anchorCtr="0"/>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61DDF5BA-E415-984D-BB94-9B600F13F655}" type="slidenum">
              <a:rPr lang="en-US" smtClean="0">
                <a:solidFill>
                  <a:srgbClr val="FFFFFF"/>
                </a:solidFill>
              </a:rPr>
              <a:pPr algn="ctr"/>
              <a:t>‹#›</a:t>
            </a:fld>
            <a:endParaRPr lang="en-US" dirty="0">
              <a:solidFill>
                <a:srgbClr val="FFFFFF"/>
              </a:solidFill>
            </a:endParaRPr>
          </a:p>
        </p:txBody>
      </p:sp>
      <p:cxnSp>
        <p:nvCxnSpPr>
          <p:cNvPr id="15" name="Straight Connector 14"/>
          <p:cNvCxnSpPr/>
          <p:nvPr userDrawn="1"/>
        </p:nvCxnSpPr>
        <p:spPr>
          <a:xfrm>
            <a:off x="436882" y="4445574"/>
            <a:ext cx="8249919" cy="0"/>
          </a:xfrm>
          <a:prstGeom prst="line">
            <a:avLst/>
          </a:prstGeom>
          <a:ln w="3175">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pic>
        <p:nvPicPr>
          <p:cNvPr id="10" name="Picture 9" descr="8473 10009_PPLogoSymbol-CMYK.ai"/>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18146" y="4501454"/>
            <a:ext cx="368654" cy="401320"/>
          </a:xfrm>
          <a:prstGeom prst="rect">
            <a:avLst/>
          </a:prstGeom>
        </p:spPr>
      </p:pic>
      <p:pic>
        <p:nvPicPr>
          <p:cNvPr id="11" name="Picture 10" descr="8473 10009_PPLogoWordmark-BW.ai"/>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36882" y="4508454"/>
            <a:ext cx="902970" cy="394320"/>
          </a:xfrm>
          <a:prstGeom prst="rect">
            <a:avLst/>
          </a:prstGeom>
        </p:spPr>
      </p:pic>
      <p:sp>
        <p:nvSpPr>
          <p:cNvPr id="12" name="Content Placeholder 3"/>
          <p:cNvSpPr>
            <a:spLocks noGrp="1"/>
          </p:cNvSpPr>
          <p:nvPr>
            <p:ph sz="half" idx="10"/>
          </p:nvPr>
        </p:nvSpPr>
        <p:spPr>
          <a:xfrm>
            <a:off x="4624388" y="1163109"/>
            <a:ext cx="4054475" cy="3060112"/>
          </a:xfrm>
        </p:spPr>
        <p:txBody>
          <a:bodyPr>
            <a:normAutofit/>
          </a:bodyPr>
          <a:lstStyle>
            <a:lvl1pPr marL="285750" indent="-285750">
              <a:lnSpc>
                <a:spcPct val="110000"/>
              </a:lnSpc>
              <a:buClr>
                <a:srgbClr val="3E9DC8"/>
              </a:buClr>
              <a:buFont typeface="Arial"/>
              <a:buChar char="•"/>
              <a:defRPr sz="1800"/>
            </a:lvl1pPr>
            <a:lvl2pPr marL="541338" indent="-269875">
              <a:lnSpc>
                <a:spcPct val="110000"/>
              </a:lnSpc>
              <a:buClr>
                <a:srgbClr val="3E9DC8"/>
              </a:buClr>
              <a:defRPr sz="1800"/>
            </a:lvl2pPr>
            <a:lvl3pPr marL="804863" indent="-263525">
              <a:lnSpc>
                <a:spcPct val="110000"/>
              </a:lnSpc>
              <a:buClr>
                <a:srgbClr val="3E9DC8"/>
              </a:buClr>
              <a:defRPr sz="1800"/>
            </a:lvl3pPr>
            <a:lvl4pPr marL="1074738" indent="-269875" defTabSz="617538">
              <a:lnSpc>
                <a:spcPct val="110000"/>
              </a:lnSpc>
              <a:buClr>
                <a:schemeClr val="bg1">
                  <a:lumMod val="65000"/>
                </a:schemeClr>
              </a:buClr>
              <a:defRPr sz="1800"/>
            </a:lvl4pPr>
            <a:lvl5pPr marL="1346200" indent="-271463">
              <a:lnSpc>
                <a:spcPct val="110000"/>
              </a:lnSpc>
              <a:buClr>
                <a:schemeClr val="bg1">
                  <a:lumMod val="65000"/>
                </a:schemeClr>
              </a:buCl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2978361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white">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157288"/>
            <a:ext cx="3987800" cy="3033712"/>
          </a:xfrm>
          <a:solidFill>
            <a:schemeClr val="bg1"/>
          </a:solidFill>
        </p:spPr>
        <p:txBody>
          <a:bodyPr lIns="108000" tIns="90000" rIns="108000" bIns="90000">
            <a:normAutofit/>
          </a:bodyPr>
          <a:lstStyle>
            <a:lvl1pPr>
              <a:lnSpc>
                <a:spcPct val="110000"/>
              </a:lnSpc>
              <a:defRPr sz="1800"/>
            </a:lvl1pPr>
            <a:lvl2pPr>
              <a:lnSpc>
                <a:spcPct val="110000"/>
              </a:lnSpc>
              <a:buClr>
                <a:srgbClr val="3E9DC8"/>
              </a:buClr>
              <a:defRPr sz="1800"/>
            </a:lvl2pPr>
            <a:lvl3pPr>
              <a:lnSpc>
                <a:spcPct val="110000"/>
              </a:lnSpc>
              <a:buClr>
                <a:srgbClr val="3E9DC8"/>
              </a:buClr>
              <a:defRPr sz="1500"/>
            </a:lvl3pPr>
            <a:lvl4pPr>
              <a:lnSpc>
                <a:spcPct val="110000"/>
              </a:lnSpc>
              <a:buClr>
                <a:schemeClr val="bg1">
                  <a:lumMod val="65000"/>
                </a:schemeClr>
              </a:buClr>
              <a:defRPr sz="1500"/>
            </a:lvl4pPr>
            <a:lvl5pPr>
              <a:lnSpc>
                <a:spcPct val="110000"/>
              </a:lnSpc>
              <a:buClr>
                <a:schemeClr val="bg1">
                  <a:lumMod val="65000"/>
                </a:schemeClr>
              </a:buClr>
              <a:defRPr sz="15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p:txBody>
      </p:sp>
      <p:sp>
        <p:nvSpPr>
          <p:cNvPr id="6" name="Title 17"/>
          <p:cNvSpPr>
            <a:spLocks noGrp="1"/>
          </p:cNvSpPr>
          <p:nvPr>
            <p:ph type="title" hasCustomPrompt="1"/>
          </p:nvPr>
        </p:nvSpPr>
        <p:spPr>
          <a:xfrm>
            <a:off x="457200" y="399418"/>
            <a:ext cx="8229600" cy="385514"/>
          </a:xfrm>
        </p:spPr>
        <p:txBody>
          <a:bodyPr>
            <a:noAutofit/>
          </a:bodyPr>
          <a:lstStyle>
            <a:lvl1pPr>
              <a:defRPr sz="2800" cap="none">
                <a:solidFill>
                  <a:srgbClr val="3E9DC8"/>
                </a:solidFill>
              </a:defRPr>
            </a:lvl1pPr>
          </a:lstStyle>
          <a:p>
            <a:r>
              <a:rPr lang="en-US" dirty="0"/>
              <a:t>Click to edit master title style</a:t>
            </a:r>
          </a:p>
        </p:txBody>
      </p:sp>
      <p:sp>
        <p:nvSpPr>
          <p:cNvPr id="7" name="Slide Number Placeholder 15"/>
          <p:cNvSpPr txBox="1">
            <a:spLocks/>
          </p:cNvSpPr>
          <p:nvPr userDrawn="1"/>
        </p:nvSpPr>
        <p:spPr>
          <a:xfrm>
            <a:off x="8746490" y="655562"/>
            <a:ext cx="233680" cy="322240"/>
          </a:xfrm>
          <a:prstGeom prst="rect">
            <a:avLst/>
          </a:prstGeom>
        </p:spPr>
        <p:txBody>
          <a:bodyPr vert="horz" lIns="0" tIns="0" rIns="0" bIns="0" rtlCol="0" anchor="t" anchorCtr="0"/>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61DDF5BA-E415-984D-BB94-9B600F13F655}" type="slidenum">
              <a:rPr lang="en-US" smtClean="0">
                <a:solidFill>
                  <a:srgbClr val="FFFFFF"/>
                </a:solidFill>
              </a:rPr>
              <a:pPr algn="ctr"/>
              <a:t>‹#›</a:t>
            </a:fld>
            <a:endParaRPr lang="en-US" dirty="0">
              <a:solidFill>
                <a:srgbClr val="FFFFFF"/>
              </a:solidFill>
            </a:endParaRPr>
          </a:p>
        </p:txBody>
      </p:sp>
      <p:cxnSp>
        <p:nvCxnSpPr>
          <p:cNvPr id="8" name="Straight Connector 7"/>
          <p:cNvCxnSpPr/>
          <p:nvPr userDrawn="1"/>
        </p:nvCxnSpPr>
        <p:spPr>
          <a:xfrm>
            <a:off x="436882" y="4445574"/>
            <a:ext cx="8249919" cy="0"/>
          </a:xfrm>
          <a:prstGeom prst="line">
            <a:avLst/>
          </a:prstGeom>
          <a:ln w="3175">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pic>
        <p:nvPicPr>
          <p:cNvPr id="9" name="Picture 8" descr="8473 10009_PPLogoSymbol-CMYK.ai"/>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18146" y="4501454"/>
            <a:ext cx="368654" cy="401320"/>
          </a:xfrm>
          <a:prstGeom prst="rect">
            <a:avLst/>
          </a:prstGeom>
        </p:spPr>
      </p:pic>
      <p:pic>
        <p:nvPicPr>
          <p:cNvPr id="10" name="Picture 9" descr="8473 10009_PPLogoWordmark-BW.ai"/>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36882" y="4508454"/>
            <a:ext cx="902970" cy="394320"/>
          </a:xfrm>
          <a:prstGeom prst="rect">
            <a:avLst/>
          </a:prstGeom>
        </p:spPr>
      </p:pic>
      <p:sp>
        <p:nvSpPr>
          <p:cNvPr id="11" name="Content Placeholder 2"/>
          <p:cNvSpPr>
            <a:spLocks noGrp="1"/>
          </p:cNvSpPr>
          <p:nvPr>
            <p:ph sz="half" idx="12"/>
          </p:nvPr>
        </p:nvSpPr>
        <p:spPr>
          <a:xfrm>
            <a:off x="4699000" y="1157288"/>
            <a:ext cx="3987800" cy="3033712"/>
          </a:xfrm>
          <a:solidFill>
            <a:schemeClr val="bg1"/>
          </a:solidFill>
        </p:spPr>
        <p:txBody>
          <a:bodyPr lIns="108000" tIns="90000" rIns="108000" bIns="90000">
            <a:normAutofit/>
          </a:bodyPr>
          <a:lstStyle>
            <a:lvl1pPr>
              <a:lnSpc>
                <a:spcPct val="110000"/>
              </a:lnSpc>
              <a:defRPr sz="1800"/>
            </a:lvl1pPr>
            <a:lvl2pPr>
              <a:lnSpc>
                <a:spcPct val="110000"/>
              </a:lnSpc>
              <a:buClr>
                <a:srgbClr val="3E9DC8"/>
              </a:buClr>
              <a:defRPr sz="1800"/>
            </a:lvl2pPr>
            <a:lvl3pPr>
              <a:lnSpc>
                <a:spcPct val="110000"/>
              </a:lnSpc>
              <a:buClr>
                <a:srgbClr val="3E9DC8"/>
              </a:buClr>
              <a:defRPr sz="1500"/>
            </a:lvl3pPr>
            <a:lvl4pPr>
              <a:lnSpc>
                <a:spcPct val="110000"/>
              </a:lnSpc>
              <a:buClr>
                <a:schemeClr val="bg1">
                  <a:lumMod val="65000"/>
                </a:schemeClr>
              </a:buClr>
              <a:defRPr sz="1500"/>
            </a:lvl4pPr>
            <a:lvl5pPr>
              <a:lnSpc>
                <a:spcPct val="110000"/>
              </a:lnSpc>
              <a:buClr>
                <a:schemeClr val="bg1">
                  <a:lumMod val="65000"/>
                </a:schemeClr>
              </a:buClr>
              <a:defRPr sz="15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20894458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ub title slide blue">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557623" y="757523"/>
            <a:ext cx="2337745" cy="1357027"/>
          </a:xfrm>
        </p:spPr>
        <p:txBody>
          <a:bodyPr lIns="0" tIns="0" rIns="0" bIns="0" anchor="t" anchorCtr="0">
            <a:normAutofit/>
          </a:bodyPr>
          <a:lstStyle>
            <a:lvl1pPr algn="l">
              <a:defRPr sz="2000" cap="none" baseline="0">
                <a:solidFill>
                  <a:srgbClr val="FFFFFF"/>
                </a:solidFill>
              </a:defRPr>
            </a:lvl1pPr>
          </a:lstStyle>
          <a:p>
            <a:r>
              <a:rPr lang="en-US" smtClean="0"/>
              <a:t>Click to edit Master title style</a:t>
            </a:r>
            <a:endParaRPr lang="en-US" dirty="0"/>
          </a:p>
        </p:txBody>
      </p:sp>
      <p:cxnSp>
        <p:nvCxnSpPr>
          <p:cNvPr id="3" name="Straight Connector 2"/>
          <p:cNvCxnSpPr/>
          <p:nvPr userDrawn="1"/>
        </p:nvCxnSpPr>
        <p:spPr>
          <a:xfrm>
            <a:off x="436882" y="4445574"/>
            <a:ext cx="8249919" cy="0"/>
          </a:xfrm>
          <a:prstGeom prst="line">
            <a:avLst/>
          </a:prstGeom>
          <a:ln w="3175">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pic>
        <p:nvPicPr>
          <p:cNvPr id="4" name="Picture 3" descr="8473 10009_PPLogoSymbol-CMYK.ai"/>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18146" y="4501454"/>
            <a:ext cx="368654" cy="401320"/>
          </a:xfrm>
          <a:prstGeom prst="rect">
            <a:avLst/>
          </a:prstGeom>
        </p:spPr>
      </p:pic>
      <p:pic>
        <p:nvPicPr>
          <p:cNvPr id="6" name="Picture 5" descr="8473 10009_PPLogoWordmark-BW.ai"/>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36882" y="4508454"/>
            <a:ext cx="902970" cy="394320"/>
          </a:xfrm>
          <a:prstGeom prst="rect">
            <a:avLst/>
          </a:prstGeom>
        </p:spPr>
      </p:pic>
      <p:sp>
        <p:nvSpPr>
          <p:cNvPr id="7" name="Content Placeholder 3"/>
          <p:cNvSpPr>
            <a:spLocks noGrp="1"/>
          </p:cNvSpPr>
          <p:nvPr>
            <p:ph sz="half" idx="10" hasCustomPrompt="1"/>
          </p:nvPr>
        </p:nvSpPr>
        <p:spPr>
          <a:xfrm>
            <a:off x="3930650" y="869950"/>
            <a:ext cx="4748213" cy="3353271"/>
          </a:xfrm>
        </p:spPr>
        <p:txBody>
          <a:bodyPr>
            <a:normAutofit/>
          </a:bodyPr>
          <a:lstStyle>
            <a:lvl1pPr marL="285750" indent="-285750">
              <a:lnSpc>
                <a:spcPct val="110000"/>
              </a:lnSpc>
              <a:buClr>
                <a:srgbClr val="3E9DC8"/>
              </a:buClr>
              <a:buFont typeface="Arial"/>
              <a:buChar char="•"/>
              <a:defRPr sz="1800" baseline="0"/>
            </a:lvl1pPr>
            <a:lvl2pPr marL="541338" indent="-269875">
              <a:lnSpc>
                <a:spcPct val="110000"/>
              </a:lnSpc>
              <a:buClr>
                <a:srgbClr val="3E9DC8"/>
              </a:buClr>
              <a:defRPr sz="1800"/>
            </a:lvl2pPr>
            <a:lvl3pPr marL="804863" indent="-263525">
              <a:lnSpc>
                <a:spcPct val="110000"/>
              </a:lnSpc>
              <a:buClr>
                <a:srgbClr val="3E9DC8"/>
              </a:buClr>
              <a:defRPr sz="1800"/>
            </a:lvl3pPr>
            <a:lvl4pPr marL="1074738" indent="-269875" defTabSz="617538">
              <a:lnSpc>
                <a:spcPct val="110000"/>
              </a:lnSpc>
              <a:buClr>
                <a:schemeClr val="bg1">
                  <a:lumMod val="65000"/>
                </a:schemeClr>
              </a:buClr>
              <a:defRPr sz="1800"/>
            </a:lvl4pPr>
            <a:lvl5pPr marL="1346200" indent="-271463">
              <a:lnSpc>
                <a:spcPct val="110000"/>
              </a:lnSpc>
              <a:buClr>
                <a:schemeClr val="bg1">
                  <a:lumMod val="65000"/>
                </a:schemeClr>
              </a:buClr>
              <a:defRPr sz="1800"/>
            </a:lvl5pPr>
            <a:lvl6pPr>
              <a:defRPr sz="1800"/>
            </a:lvl6pPr>
            <a:lvl7pPr>
              <a:defRPr sz="1800"/>
            </a:lvl7pPr>
            <a:lvl8pPr>
              <a:defRPr sz="1800"/>
            </a:lvl8pPr>
            <a:lvl9pPr>
              <a:defRPr sz="1800"/>
            </a:lvl9pPr>
          </a:lstStyle>
          <a:p>
            <a:pPr lvl="0"/>
            <a:r>
              <a:rPr lang="en-US" dirty="0"/>
              <a:t>Insert image only in this box or leave blank</a:t>
            </a:r>
          </a:p>
        </p:txBody>
      </p:sp>
    </p:spTree>
    <p:extLst>
      <p:ext uri="{BB962C8B-B14F-4D97-AF65-F5344CB8AC3E}">
        <p14:creationId xmlns:p14="http://schemas.microsoft.com/office/powerpoint/2010/main" val="11765680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ub title slide green">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557623" y="757523"/>
            <a:ext cx="2337745" cy="1357027"/>
          </a:xfrm>
        </p:spPr>
        <p:txBody>
          <a:bodyPr lIns="0" tIns="0" rIns="0" bIns="0" anchor="t" anchorCtr="0">
            <a:normAutofit/>
          </a:bodyPr>
          <a:lstStyle>
            <a:lvl1pPr algn="l">
              <a:defRPr sz="2000" cap="none" baseline="0">
                <a:solidFill>
                  <a:srgbClr val="FFFFFF"/>
                </a:solidFill>
              </a:defRPr>
            </a:lvl1pPr>
          </a:lstStyle>
          <a:p>
            <a:r>
              <a:rPr lang="en-US" smtClean="0"/>
              <a:t>Click to edit Master title style</a:t>
            </a:r>
            <a:endParaRPr lang="en-US" dirty="0"/>
          </a:p>
        </p:txBody>
      </p:sp>
      <p:cxnSp>
        <p:nvCxnSpPr>
          <p:cNvPr id="3" name="Straight Connector 2"/>
          <p:cNvCxnSpPr/>
          <p:nvPr userDrawn="1"/>
        </p:nvCxnSpPr>
        <p:spPr>
          <a:xfrm>
            <a:off x="436882" y="4445574"/>
            <a:ext cx="8249919" cy="0"/>
          </a:xfrm>
          <a:prstGeom prst="line">
            <a:avLst/>
          </a:prstGeom>
          <a:ln w="3175">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pic>
        <p:nvPicPr>
          <p:cNvPr id="4" name="Picture 3" descr="8473 10009_PPLogoSymbol-CMYK.ai"/>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18146" y="4501454"/>
            <a:ext cx="368654" cy="401320"/>
          </a:xfrm>
          <a:prstGeom prst="rect">
            <a:avLst/>
          </a:prstGeom>
        </p:spPr>
      </p:pic>
      <p:pic>
        <p:nvPicPr>
          <p:cNvPr id="6" name="Picture 5" descr="8473 10009_PPLogoWordmark-BW.ai"/>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36882" y="4508454"/>
            <a:ext cx="902970" cy="394320"/>
          </a:xfrm>
          <a:prstGeom prst="rect">
            <a:avLst/>
          </a:prstGeom>
        </p:spPr>
      </p:pic>
      <p:sp>
        <p:nvSpPr>
          <p:cNvPr id="8" name="Content Placeholder 3"/>
          <p:cNvSpPr>
            <a:spLocks noGrp="1"/>
          </p:cNvSpPr>
          <p:nvPr>
            <p:ph sz="half" idx="10" hasCustomPrompt="1"/>
          </p:nvPr>
        </p:nvSpPr>
        <p:spPr>
          <a:xfrm>
            <a:off x="3930650" y="869950"/>
            <a:ext cx="4748213" cy="3353271"/>
          </a:xfrm>
        </p:spPr>
        <p:txBody>
          <a:bodyPr>
            <a:normAutofit/>
          </a:bodyPr>
          <a:lstStyle>
            <a:lvl1pPr marL="285750" indent="-285750">
              <a:lnSpc>
                <a:spcPct val="110000"/>
              </a:lnSpc>
              <a:buClr>
                <a:srgbClr val="3E9DC8"/>
              </a:buClr>
              <a:buFont typeface="Arial"/>
              <a:buChar char="•"/>
              <a:defRPr sz="1800" baseline="0"/>
            </a:lvl1pPr>
            <a:lvl2pPr marL="541338" indent="-269875">
              <a:lnSpc>
                <a:spcPct val="110000"/>
              </a:lnSpc>
              <a:buClr>
                <a:srgbClr val="3E9DC8"/>
              </a:buClr>
              <a:defRPr sz="1800"/>
            </a:lvl2pPr>
            <a:lvl3pPr marL="804863" indent="-263525">
              <a:lnSpc>
                <a:spcPct val="110000"/>
              </a:lnSpc>
              <a:buClr>
                <a:srgbClr val="3E9DC8"/>
              </a:buClr>
              <a:defRPr sz="1800"/>
            </a:lvl3pPr>
            <a:lvl4pPr marL="1074738" indent="-269875" defTabSz="617538">
              <a:lnSpc>
                <a:spcPct val="110000"/>
              </a:lnSpc>
              <a:buClr>
                <a:schemeClr val="bg1">
                  <a:lumMod val="65000"/>
                </a:schemeClr>
              </a:buClr>
              <a:defRPr sz="1800"/>
            </a:lvl4pPr>
            <a:lvl5pPr marL="1346200" indent="-271463">
              <a:lnSpc>
                <a:spcPct val="110000"/>
              </a:lnSpc>
              <a:buClr>
                <a:schemeClr val="bg1">
                  <a:lumMod val="65000"/>
                </a:schemeClr>
              </a:buClr>
              <a:defRPr sz="1800"/>
            </a:lvl5pPr>
            <a:lvl6pPr>
              <a:defRPr sz="1800"/>
            </a:lvl6pPr>
            <a:lvl7pPr>
              <a:defRPr sz="1800"/>
            </a:lvl7pPr>
            <a:lvl8pPr>
              <a:defRPr sz="1800"/>
            </a:lvl8pPr>
            <a:lvl9pPr>
              <a:defRPr sz="1800"/>
            </a:lvl9pPr>
          </a:lstStyle>
          <a:p>
            <a:pPr lvl="0"/>
            <a:r>
              <a:rPr lang="en-US" dirty="0"/>
              <a:t>Insert image only in this box or leave blank</a:t>
            </a:r>
          </a:p>
        </p:txBody>
      </p:sp>
    </p:spTree>
    <p:extLst>
      <p:ext uri="{BB962C8B-B14F-4D97-AF65-F5344CB8AC3E}">
        <p14:creationId xmlns:p14="http://schemas.microsoft.com/office/powerpoint/2010/main" val="26116735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8473 10009_PPLogo-CMYK.ai"/>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9961" y="587759"/>
            <a:ext cx="1792117" cy="1647442"/>
          </a:xfrm>
          <a:prstGeom prst="rect">
            <a:avLst/>
          </a:prstGeom>
        </p:spPr>
      </p:pic>
      <p:sp>
        <p:nvSpPr>
          <p:cNvPr id="2" name="TextBox 1">
            <a:extLst>
              <a:ext uri="{FF2B5EF4-FFF2-40B4-BE49-F238E27FC236}">
                <a16:creationId xmlns:a16="http://schemas.microsoft.com/office/drawing/2014/main" xmlns="" id="{0994811B-4426-BD4A-8776-6C11CDD641EC}"/>
              </a:ext>
            </a:extLst>
          </p:cNvPr>
          <p:cNvSpPr txBox="1"/>
          <p:nvPr userDrawn="1"/>
        </p:nvSpPr>
        <p:spPr>
          <a:xfrm>
            <a:off x="3078959" y="4417559"/>
            <a:ext cx="5750719" cy="461665"/>
          </a:xfrm>
          <a:prstGeom prst="rect">
            <a:avLst/>
          </a:prstGeom>
          <a:noFill/>
        </p:spPr>
        <p:txBody>
          <a:bodyPr wrap="square" rtlCol="0" anchor="b" anchorCtr="0">
            <a:spAutoFit/>
          </a:bodyPr>
          <a:lstStyle/>
          <a:p>
            <a:pPr algn="r"/>
            <a:r>
              <a:rPr lang="en-GB" sz="1200" dirty="0"/>
              <a:t>James </a:t>
            </a:r>
            <a:r>
              <a:rPr lang="en-GB" sz="1200" dirty="0" err="1"/>
              <a:t>Goold</a:t>
            </a:r>
            <a:r>
              <a:rPr lang="en-GB" sz="1200" dirty="0"/>
              <a:t> House, 228 Victoria Parade, East Melbourne VIC 3002 </a:t>
            </a:r>
          </a:p>
          <a:p>
            <a:pPr algn="r"/>
            <a:r>
              <a:rPr lang="en-GB" sz="1200" dirty="0"/>
              <a:t>T: +61 3 9267 0228  E: </a:t>
            </a:r>
            <a:r>
              <a:rPr lang="en-GB" sz="1200" dirty="0" err="1"/>
              <a:t>execdirector@cem.edu.au</a:t>
            </a:r>
            <a:r>
              <a:rPr lang="en-GB" sz="1200" dirty="0"/>
              <a:t>  </a:t>
            </a:r>
            <a:r>
              <a:rPr lang="en-GB" sz="1200" b="1" dirty="0" err="1"/>
              <a:t>www.cem.edu.au</a:t>
            </a:r>
            <a:endParaRPr lang="en-GB" sz="1200" b="1" dirty="0"/>
          </a:p>
        </p:txBody>
      </p:sp>
    </p:spTree>
    <p:extLst>
      <p:ext uri="{BB962C8B-B14F-4D97-AF65-F5344CB8AC3E}">
        <p14:creationId xmlns:p14="http://schemas.microsoft.com/office/powerpoint/2010/main" val="8683515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99419"/>
            <a:ext cx="8229600" cy="519609"/>
          </a:xfrm>
          <a:prstGeom prst="rect">
            <a:avLst/>
          </a:prstGeom>
        </p:spPr>
        <p:txBody>
          <a:bodyPr vert="horz" lIns="0" tIns="0" rIns="0" bIns="0" rtlCol="0" anchor="t"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517399"/>
            <a:ext cx="8229600" cy="2700000"/>
          </a:xfrm>
          <a:prstGeom prst="rect">
            <a:avLst/>
          </a:prstGeom>
        </p:spPr>
        <p:txBody>
          <a:bodyPr vert="horz" lIns="0" tIns="0" rIns="0" bIns="0" rtlCol="0">
            <a:normAutofit/>
          </a:bodyPr>
          <a:lstStyle/>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36827024"/>
      </p:ext>
    </p:extLst>
  </p:cSld>
  <p:clrMap bg1="lt1" tx1="dk1" bg2="lt2" tx2="dk2" accent1="accent1" accent2="accent2" accent3="accent3" accent4="accent4" accent5="accent5" accent6="accent6" hlink="hlink" folHlink="folHlink"/>
  <p:sldLayoutIdLst>
    <p:sldLayoutId id="2147483649" r:id="rId1"/>
    <p:sldLayoutId id="2147483667" r:id="rId2"/>
    <p:sldLayoutId id="2147483652" r:id="rId3"/>
    <p:sldLayoutId id="2147483666" r:id="rId4"/>
    <p:sldLayoutId id="2147483668" r:id="rId5"/>
    <p:sldLayoutId id="2147483669" r:id="rId6"/>
    <p:sldLayoutId id="2147483660" r:id="rId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p:txStyles>
    <p:titleStyle>
      <a:lvl1pPr algn="l" defTabSz="457200" rtl="0" eaLnBrk="1" latinLnBrk="0" hangingPunct="1">
        <a:spcBef>
          <a:spcPct val="0"/>
        </a:spcBef>
        <a:buNone/>
        <a:defRPr sz="4400" kern="1200" cap="none">
          <a:solidFill>
            <a:srgbClr val="3E9DC8"/>
          </a:solidFill>
          <a:latin typeface="+mj-lt"/>
          <a:ea typeface="+mj-ea"/>
          <a:cs typeface="+mj-cs"/>
        </a:defRPr>
      </a:lvl1pPr>
    </p:titleStyle>
    <p:bodyStyle>
      <a:lvl1pPr marL="0" indent="0" algn="l" defTabSz="457200" rtl="0" eaLnBrk="1" latinLnBrk="0" hangingPunct="1">
        <a:lnSpc>
          <a:spcPts val="3200"/>
        </a:lnSpc>
        <a:spcBef>
          <a:spcPts val="0"/>
        </a:spcBef>
        <a:buClr>
          <a:srgbClr val="0CC6DE"/>
        </a:buClr>
        <a:buFontTx/>
        <a:buNone/>
        <a:defRPr sz="2000" kern="1200">
          <a:solidFill>
            <a:srgbClr val="58595B"/>
          </a:solidFill>
          <a:latin typeface="+mn-lt"/>
          <a:ea typeface="+mn-ea"/>
          <a:cs typeface="+mn-cs"/>
        </a:defRPr>
      </a:lvl1pPr>
      <a:lvl2pPr marL="360000" indent="-216000" algn="l" defTabSz="457200" rtl="0" eaLnBrk="1" latinLnBrk="0" hangingPunct="1">
        <a:lnSpc>
          <a:spcPts val="3200"/>
        </a:lnSpc>
        <a:spcBef>
          <a:spcPts val="480"/>
        </a:spcBef>
        <a:buClr>
          <a:srgbClr val="3E9DC8"/>
        </a:buClr>
        <a:buFont typeface="Lucida Grande"/>
        <a:buChar char="-"/>
        <a:defRPr sz="2000" kern="1200">
          <a:solidFill>
            <a:srgbClr val="58595B"/>
          </a:solidFill>
          <a:latin typeface="+mn-lt"/>
          <a:ea typeface="+mn-ea"/>
          <a:cs typeface="+mn-cs"/>
        </a:defRPr>
      </a:lvl2pPr>
      <a:lvl3pPr marL="648000" indent="-216000" algn="l" defTabSz="457200" rtl="0" eaLnBrk="1" latinLnBrk="0" hangingPunct="1">
        <a:lnSpc>
          <a:spcPts val="3200"/>
        </a:lnSpc>
        <a:spcBef>
          <a:spcPct val="20000"/>
        </a:spcBef>
        <a:buClr>
          <a:srgbClr val="3E9DC8"/>
        </a:buClr>
        <a:buFont typeface="Arial"/>
        <a:buChar char="•"/>
        <a:defRPr sz="2000" kern="1200">
          <a:solidFill>
            <a:srgbClr val="58595B"/>
          </a:solidFill>
          <a:latin typeface="+mn-lt"/>
          <a:ea typeface="+mn-ea"/>
          <a:cs typeface="+mn-cs"/>
        </a:defRPr>
      </a:lvl3pPr>
      <a:lvl4pPr marL="828000" indent="-216000" algn="l" defTabSz="457200" rtl="0" eaLnBrk="1" latinLnBrk="0" hangingPunct="1">
        <a:lnSpc>
          <a:spcPts val="3200"/>
        </a:lnSpc>
        <a:spcBef>
          <a:spcPct val="20000"/>
        </a:spcBef>
        <a:buClr>
          <a:schemeClr val="bg1">
            <a:lumMod val="65000"/>
          </a:schemeClr>
        </a:buClr>
        <a:buFont typeface="Lucida Grande"/>
        <a:buChar char="-"/>
        <a:defRPr sz="2000" kern="1200">
          <a:solidFill>
            <a:srgbClr val="58595B"/>
          </a:solidFill>
          <a:latin typeface="+mn-lt"/>
          <a:ea typeface="+mn-ea"/>
          <a:cs typeface="+mn-cs"/>
        </a:defRPr>
      </a:lvl4pPr>
      <a:lvl5pPr marL="1152000" indent="-216000" algn="l" defTabSz="457200" rtl="0" eaLnBrk="1" latinLnBrk="0" hangingPunct="1">
        <a:lnSpc>
          <a:spcPts val="3200"/>
        </a:lnSpc>
        <a:spcBef>
          <a:spcPct val="20000"/>
        </a:spcBef>
        <a:buClr>
          <a:schemeClr val="bg1">
            <a:lumMod val="65000"/>
          </a:schemeClr>
        </a:buClr>
        <a:buFont typeface="Arial"/>
        <a:buChar char="•"/>
        <a:defRPr sz="2000" kern="1200">
          <a:solidFill>
            <a:srgbClr val="58595B"/>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microsoft.com/office/2007/relationships/hdphoto" Target="../media/hdphoto1.wdp"/><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microsoft.com/office/2007/relationships/hdphoto" Target="../media/hdphoto1.wdp"/><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11.jpg"/></Relationships>
</file>

<file path=ppt/slides/_rels/slide1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microsoft.com/office/2007/relationships/hdphoto" Target="../media/hdphoto1.wdp"/><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microsoft.com/office/2007/relationships/hdphoto" Target="../media/hdphoto1.wdp"/><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microsoft.com/office/2007/relationships/hdphoto" Target="../media/hdphoto1.wdp"/><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microsoft.com/office/2007/relationships/hdphoto" Target="../media/hdphoto1.wdp"/><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microsoft.com/office/2007/relationships/hdphoto" Target="../media/hdphoto1.wdp"/><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microsoft.com/office/2007/relationships/hdphoto" Target="../media/hdphoto1.wdp"/><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hyperlink" Target="https://www.youtub.com/audiolibrary"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hyperlink" Target="mailto:lhughes@cem.edu.au" TargetMode="External"/><Relationship Id="rId5" Type="http://schemas.openxmlformats.org/officeDocument/2006/relationships/hyperlink" Target="http://www.theemmausseries.com/" TargetMode="External"/><Relationship Id="rId4" Type="http://schemas.openxmlformats.org/officeDocument/2006/relationships/hyperlink" Target="https://liturgyhelp.com/calendar/date/2020Jul12/0"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microsoft.com/office/2007/relationships/media" Target="../media/media1.mp3"/><Relationship Id="rId1" Type="http://schemas.openxmlformats.org/officeDocument/2006/relationships/audio" Target="NULL" TargetMode="Externa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hyperlink" Target="https://liturgyhelp.com/ritual/lectionary/LectionaryList|isa#isa055"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microsoft.com/office/2007/relationships/hdphoto" Target="../media/hdphoto1.wdp"/><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hyperlink" Target="https://liturgyhelp.com/ritual/lectionary/LectionaryList|isa#isa055"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microsoft.com/office/2007/relationships/hdphoto" Target="../media/hdphoto1.wdp"/><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hyperlink" Target="https://liturgyhelp.com/ritual/lectionary/LectionaryList|isa#isa055"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microsoft.com/office/2007/relationships/hdphoto" Target="../media/hdphoto1.wdp"/><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44D33E36-9091-1545-B5CA-B07DAC667CBA}"/>
              </a:ext>
            </a:extLst>
          </p:cNvPr>
          <p:cNvSpPr>
            <a:spLocks noGrp="1"/>
          </p:cNvSpPr>
          <p:nvPr>
            <p:ph type="ctrTitle"/>
          </p:nvPr>
        </p:nvSpPr>
        <p:spPr>
          <a:xfrm>
            <a:off x="846210" y="3292627"/>
            <a:ext cx="6946299" cy="730730"/>
          </a:xfrm>
        </p:spPr>
        <p:txBody>
          <a:bodyPr/>
          <a:lstStyle/>
          <a:p>
            <a:r>
              <a:rPr lang="en-US" dirty="0" smtClean="0"/>
              <a:t> Classroom Daily Prayer</a:t>
            </a:r>
            <a:endParaRPr lang="en-US" dirty="0"/>
          </a:p>
        </p:txBody>
      </p:sp>
      <p:sp>
        <p:nvSpPr>
          <p:cNvPr id="6" name="Subtitle 5">
            <a:extLst>
              <a:ext uri="{FF2B5EF4-FFF2-40B4-BE49-F238E27FC236}">
                <a16:creationId xmlns:a16="http://schemas.microsoft.com/office/drawing/2014/main" xmlns="" id="{1ACF401F-A894-B141-9E40-0415D4E44488}"/>
              </a:ext>
            </a:extLst>
          </p:cNvPr>
          <p:cNvSpPr>
            <a:spLocks noGrp="1"/>
          </p:cNvSpPr>
          <p:nvPr>
            <p:ph type="subTitle" idx="1"/>
          </p:nvPr>
        </p:nvSpPr>
        <p:spPr>
          <a:xfrm>
            <a:off x="922748" y="4023357"/>
            <a:ext cx="7572665" cy="855790"/>
          </a:xfrm>
        </p:spPr>
        <p:txBody>
          <a:bodyPr/>
          <a:lstStyle/>
          <a:p>
            <a:r>
              <a:rPr lang="en-US" dirty="0" smtClean="0"/>
              <a:t>Fifteenth week of Ordinary time, 12 July 2020	  	</a:t>
            </a:r>
          </a:p>
          <a:p>
            <a:r>
              <a:rPr lang="en-US" dirty="0" smtClean="0"/>
              <a:t> </a:t>
            </a:r>
            <a:endParaRPr lang="en-US" dirty="0"/>
          </a:p>
        </p:txBody>
      </p:sp>
    </p:spTree>
    <p:extLst>
      <p:ext uri="{BB962C8B-B14F-4D97-AF65-F5344CB8AC3E}">
        <p14:creationId xmlns:p14="http://schemas.microsoft.com/office/powerpoint/2010/main" val="4492656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46580" y="153107"/>
            <a:ext cx="8229600" cy="556079"/>
          </a:xfrm>
        </p:spPr>
        <p:txBody>
          <a:bodyPr/>
          <a:lstStyle/>
          <a:p>
            <a:pPr>
              <a:lnSpc>
                <a:spcPct val="110000"/>
              </a:lnSpc>
              <a:spcBef>
                <a:spcPts val="0"/>
              </a:spcBef>
              <a:buClr>
                <a:srgbClr val="3E9DC8"/>
              </a:buClr>
            </a:pPr>
            <a:r>
              <a:rPr lang="en-US" sz="4400" dirty="0" smtClean="0">
                <a:solidFill>
                  <a:schemeClr val="accent3">
                    <a:lumMod val="75000"/>
                  </a:schemeClr>
                </a:solidFill>
                <a:latin typeface="Segoe Print" panose="02000600000000000000" pitchFamily="2" charset="0"/>
                <a:ea typeface="+mn-ea"/>
                <a:cs typeface="+mn-cs"/>
              </a:rPr>
              <a:t>Listen</a:t>
            </a:r>
            <a:endParaRPr lang="en-US" sz="4400" dirty="0">
              <a:solidFill>
                <a:schemeClr val="accent3">
                  <a:lumMod val="75000"/>
                </a:schemeClr>
              </a:solidFill>
              <a:latin typeface="Segoe Print" panose="02000600000000000000" pitchFamily="2" charset="0"/>
              <a:ea typeface="+mn-ea"/>
              <a:cs typeface="+mn-cs"/>
            </a:endParaRPr>
          </a:p>
        </p:txBody>
      </p:sp>
      <p:sp>
        <p:nvSpPr>
          <p:cNvPr id="7" name="Content Placeholder 6"/>
          <p:cNvSpPr>
            <a:spLocks noGrp="1"/>
          </p:cNvSpPr>
          <p:nvPr>
            <p:ph sz="half" idx="10"/>
          </p:nvPr>
        </p:nvSpPr>
        <p:spPr>
          <a:xfrm>
            <a:off x="354749" y="1036310"/>
            <a:ext cx="5324435" cy="3358047"/>
          </a:xfrm>
        </p:spPr>
        <p:txBody>
          <a:bodyPr>
            <a:normAutofit/>
          </a:bodyPr>
          <a:lstStyle/>
          <a:p>
            <a:pPr marL="0" indent="0" algn="ctr">
              <a:buNone/>
            </a:pPr>
            <a:r>
              <a:rPr lang="en-US" sz="3000" dirty="0" smtClean="0">
                <a:solidFill>
                  <a:schemeClr val="accent3">
                    <a:lumMod val="75000"/>
                  </a:schemeClr>
                </a:solidFill>
                <a:latin typeface="Segoe Print" panose="02000600000000000000" pitchFamily="2" charset="0"/>
              </a:rPr>
              <a:t>Jesus says</a:t>
            </a:r>
          </a:p>
          <a:p>
            <a:pPr marL="0" indent="0" algn="ctr">
              <a:buNone/>
            </a:pPr>
            <a:endParaRPr lang="en-US" sz="3000" dirty="0" smtClean="0">
              <a:solidFill>
                <a:schemeClr val="accent3">
                  <a:lumMod val="75000"/>
                </a:schemeClr>
              </a:solidFill>
              <a:latin typeface="Segoe Print" panose="02000600000000000000" pitchFamily="2" charset="0"/>
            </a:endParaRPr>
          </a:p>
          <a:p>
            <a:pPr marL="0" indent="0" algn="ctr">
              <a:buNone/>
            </a:pPr>
            <a:r>
              <a:rPr lang="en-US" sz="3000" dirty="0" smtClean="0">
                <a:solidFill>
                  <a:schemeClr val="accent3">
                    <a:lumMod val="75000"/>
                  </a:schemeClr>
                </a:solidFill>
                <a:latin typeface="Segoe Print" panose="02000600000000000000" pitchFamily="2" charset="0"/>
              </a:rPr>
              <a:t>“Listen, anyone who has ears”</a:t>
            </a:r>
          </a:p>
          <a:p>
            <a:pPr marL="0" indent="0" algn="ctr">
              <a:buNone/>
            </a:pPr>
            <a:endParaRPr lang="en-US" sz="2000" dirty="0" smtClean="0">
              <a:solidFill>
                <a:schemeClr val="accent3">
                  <a:lumMod val="75000"/>
                </a:schemeClr>
              </a:solidFill>
              <a:latin typeface="Segoe Print" panose="02000600000000000000" pitchFamily="2" charset="0"/>
            </a:endParaRPr>
          </a:p>
          <a:p>
            <a:pPr marL="0" indent="0" algn="ctr">
              <a:buNone/>
            </a:pPr>
            <a:endParaRPr lang="en-US" sz="2000" dirty="0">
              <a:solidFill>
                <a:schemeClr val="accent3">
                  <a:lumMod val="75000"/>
                </a:schemeClr>
              </a:solidFill>
              <a:latin typeface="Segoe Print" panose="02000600000000000000" pitchFamily="2" charset="0"/>
            </a:endParaRPr>
          </a:p>
          <a:p>
            <a:pPr marL="0" indent="0" algn="ctr">
              <a:buNone/>
            </a:pPr>
            <a:r>
              <a:rPr lang="en-US" sz="2000" dirty="0" smtClean="0">
                <a:solidFill>
                  <a:schemeClr val="accent3">
                    <a:lumMod val="75000"/>
                  </a:schemeClr>
                </a:solidFill>
                <a:latin typeface="Segoe Print" panose="02000600000000000000" pitchFamily="2" charset="0"/>
              </a:rPr>
              <a:t>Mt 13: 1- 9</a:t>
            </a:r>
          </a:p>
        </p:txBody>
      </p:sp>
      <p:pic>
        <p:nvPicPr>
          <p:cNvPr id="6" name="Content Placeholder 6"/>
          <p:cNvPicPr>
            <a:picLocks noGrp="1" noChangeAspect="1"/>
          </p:cNvPicPr>
          <p:nvPr>
            <p:ph sz="half" idx="4294967295"/>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l="-1904" t="4531" r="5021" b="1133"/>
          <a:stretch/>
        </p:blipFill>
        <p:spPr>
          <a:xfrm>
            <a:off x="5685356" y="-76647"/>
            <a:ext cx="3567385" cy="2683660"/>
          </a:xfrm>
          <a:prstGeom prst="rect">
            <a:avLst/>
          </a:prstGeom>
          <a:ln>
            <a:noFill/>
          </a:ln>
          <a:effectLst>
            <a:softEdge rad="112500"/>
          </a:effectLst>
        </p:spPr>
      </p:pic>
    </p:spTree>
    <p:extLst>
      <p:ext uri="{BB962C8B-B14F-4D97-AF65-F5344CB8AC3E}">
        <p14:creationId xmlns:p14="http://schemas.microsoft.com/office/powerpoint/2010/main" val="1837070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96875" y="121377"/>
            <a:ext cx="8229600" cy="556079"/>
          </a:xfrm>
        </p:spPr>
        <p:txBody>
          <a:bodyPr/>
          <a:lstStyle/>
          <a:p>
            <a:pPr>
              <a:lnSpc>
                <a:spcPct val="110000"/>
              </a:lnSpc>
              <a:spcBef>
                <a:spcPts val="0"/>
              </a:spcBef>
              <a:buClr>
                <a:srgbClr val="3E9DC8"/>
              </a:buClr>
            </a:pPr>
            <a:r>
              <a:rPr lang="en-US" sz="4400" dirty="0" smtClean="0">
                <a:solidFill>
                  <a:schemeClr val="accent3">
                    <a:lumMod val="75000"/>
                  </a:schemeClr>
                </a:solidFill>
                <a:latin typeface="Segoe Print" panose="02000600000000000000" pitchFamily="2" charset="0"/>
                <a:ea typeface="+mn-ea"/>
                <a:cs typeface="+mn-cs"/>
              </a:rPr>
              <a:t>Respond</a:t>
            </a:r>
            <a:endParaRPr lang="en-US" sz="4400" dirty="0">
              <a:solidFill>
                <a:schemeClr val="accent3">
                  <a:lumMod val="75000"/>
                </a:schemeClr>
              </a:solidFill>
              <a:latin typeface="Segoe Print" panose="02000600000000000000" pitchFamily="2" charset="0"/>
              <a:ea typeface="+mn-ea"/>
              <a:cs typeface="+mn-cs"/>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6060478" y="-76647"/>
            <a:ext cx="3188296" cy="2391222"/>
          </a:xfrm>
          <a:prstGeom prst="rect">
            <a:avLst/>
          </a:prstGeom>
          <a:ln>
            <a:noFill/>
          </a:ln>
          <a:effectLst>
            <a:softEdge rad="112500"/>
          </a:effectLst>
        </p:spPr>
      </p:pic>
      <p:pic>
        <p:nvPicPr>
          <p:cNvPr id="7" name="Content Placeholder 6"/>
          <p:cNvPicPr>
            <a:picLocks noGrp="1" noChangeAspect="1"/>
          </p:cNvPicPr>
          <p:nvPr>
            <p:ph sz="half" idx="4294967295"/>
          </p:nvPr>
        </p:nvPicPr>
        <p:blipFill rotWithShape="1">
          <a:blip r:embed="rId4">
            <a:extLst>
              <a:ext uri="{BEBA8EAE-BF5A-486C-A8C5-ECC9F3942E4B}">
                <a14:imgProps xmlns:a14="http://schemas.microsoft.com/office/drawing/2010/main">
                  <a14:imgLayer r:embed="rId5">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l="-1904" t="4531" r="5021" b="1133"/>
          <a:stretch/>
        </p:blipFill>
        <p:spPr>
          <a:xfrm>
            <a:off x="5685356" y="-76647"/>
            <a:ext cx="3567385" cy="2683660"/>
          </a:xfrm>
          <a:prstGeom prst="rect">
            <a:avLst/>
          </a:prstGeom>
          <a:ln>
            <a:noFill/>
          </a:ln>
          <a:effectLst>
            <a:softEdge rad="112500"/>
          </a:effectLst>
        </p:spPr>
      </p:pic>
    </p:spTree>
    <p:extLst>
      <p:ext uri="{BB962C8B-B14F-4D97-AF65-F5344CB8AC3E}">
        <p14:creationId xmlns:p14="http://schemas.microsoft.com/office/powerpoint/2010/main" val="41627055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96875" y="121377"/>
            <a:ext cx="8229600" cy="556079"/>
          </a:xfrm>
        </p:spPr>
        <p:txBody>
          <a:bodyPr/>
          <a:lstStyle/>
          <a:p>
            <a:pPr>
              <a:lnSpc>
                <a:spcPct val="110000"/>
              </a:lnSpc>
              <a:spcBef>
                <a:spcPts val="0"/>
              </a:spcBef>
              <a:buClr>
                <a:srgbClr val="3E9DC8"/>
              </a:buClr>
            </a:pPr>
            <a:r>
              <a:rPr lang="en-US" sz="4400" dirty="0" smtClean="0">
                <a:solidFill>
                  <a:schemeClr val="accent3">
                    <a:lumMod val="75000"/>
                  </a:schemeClr>
                </a:solidFill>
                <a:latin typeface="Segoe Print" panose="02000600000000000000" pitchFamily="2" charset="0"/>
                <a:ea typeface="+mn-ea"/>
                <a:cs typeface="+mn-cs"/>
              </a:rPr>
              <a:t>Respond</a:t>
            </a:r>
            <a:endParaRPr lang="en-US" sz="4400" dirty="0">
              <a:solidFill>
                <a:schemeClr val="accent3">
                  <a:lumMod val="75000"/>
                </a:schemeClr>
              </a:solidFill>
              <a:latin typeface="Segoe Print" panose="02000600000000000000" pitchFamily="2" charset="0"/>
              <a:ea typeface="+mn-ea"/>
              <a:cs typeface="+mn-cs"/>
            </a:endParaRPr>
          </a:p>
        </p:txBody>
      </p:sp>
      <p:sp>
        <p:nvSpPr>
          <p:cNvPr id="7" name="Content Placeholder 6"/>
          <p:cNvSpPr>
            <a:spLocks noGrp="1"/>
          </p:cNvSpPr>
          <p:nvPr>
            <p:ph sz="half" idx="10"/>
          </p:nvPr>
        </p:nvSpPr>
        <p:spPr>
          <a:xfrm>
            <a:off x="396875" y="1265183"/>
            <a:ext cx="4289425" cy="2916210"/>
          </a:xfrm>
        </p:spPr>
        <p:txBody>
          <a:bodyPr>
            <a:normAutofit/>
          </a:bodyPr>
          <a:lstStyle/>
          <a:p>
            <a:pPr marL="0" indent="0" algn="ctr">
              <a:buNone/>
            </a:pPr>
            <a:r>
              <a:rPr lang="en-US" sz="3200" dirty="0" smtClean="0">
                <a:solidFill>
                  <a:schemeClr val="accent3">
                    <a:lumMod val="75000"/>
                  </a:schemeClr>
                </a:solidFill>
                <a:latin typeface="Segoe Print" panose="02000600000000000000" pitchFamily="2" charset="0"/>
              </a:rPr>
              <a:t>Lord Jesus</a:t>
            </a:r>
          </a:p>
          <a:p>
            <a:pPr marL="0" indent="0" algn="ctr">
              <a:buNone/>
            </a:pPr>
            <a:r>
              <a:rPr lang="en-US" sz="3200" dirty="0">
                <a:solidFill>
                  <a:schemeClr val="accent3">
                    <a:lumMod val="75000"/>
                  </a:schemeClr>
                </a:solidFill>
                <a:latin typeface="Segoe Print" panose="02000600000000000000" pitchFamily="2" charset="0"/>
              </a:rPr>
              <a:t>Help us to receive your goodness</a:t>
            </a:r>
          </a:p>
          <a:p>
            <a:pPr marL="0" indent="0">
              <a:buNone/>
            </a:pPr>
            <a:endParaRPr lang="en-US" sz="3200" dirty="0">
              <a:solidFill>
                <a:schemeClr val="accent3">
                  <a:lumMod val="75000"/>
                </a:schemeClr>
              </a:solidFill>
              <a:latin typeface="Segoe Print" panose="02000600000000000000" pitchFamily="2"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6060478" y="-76647"/>
            <a:ext cx="3188296" cy="2391222"/>
          </a:xfrm>
          <a:prstGeom prst="rect">
            <a:avLst/>
          </a:prstGeom>
          <a:ln>
            <a:noFill/>
          </a:ln>
          <a:effectLst>
            <a:softEdge rad="112500"/>
          </a:effectLst>
        </p:spPr>
      </p:pic>
      <p:pic>
        <p:nvPicPr>
          <p:cNvPr id="9" name="Content Placeholder 6"/>
          <p:cNvPicPr>
            <a:picLocks noGrp="1" noChangeAspect="1"/>
          </p:cNvPicPr>
          <p:nvPr>
            <p:ph sz="half" idx="4294967295"/>
          </p:nvPr>
        </p:nvPicPr>
        <p:blipFill rotWithShape="1">
          <a:blip r:embed="rId4">
            <a:extLst>
              <a:ext uri="{BEBA8EAE-BF5A-486C-A8C5-ECC9F3942E4B}">
                <a14:imgProps xmlns:a14="http://schemas.microsoft.com/office/drawing/2010/main">
                  <a14:imgLayer r:embed="rId5">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l="-1904" t="4531" r="5021" b="1133"/>
          <a:stretch/>
        </p:blipFill>
        <p:spPr>
          <a:xfrm>
            <a:off x="5685356" y="-76647"/>
            <a:ext cx="3567385" cy="2683660"/>
          </a:xfrm>
          <a:prstGeom prst="rect">
            <a:avLst/>
          </a:prstGeom>
          <a:ln>
            <a:noFill/>
          </a:ln>
          <a:effectLst>
            <a:softEdge rad="112500"/>
          </a:effectLst>
        </p:spPr>
      </p:pic>
    </p:spTree>
    <p:extLst>
      <p:ext uri="{BB962C8B-B14F-4D97-AF65-F5344CB8AC3E}">
        <p14:creationId xmlns:p14="http://schemas.microsoft.com/office/powerpoint/2010/main" val="41150568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46372" y="278231"/>
            <a:ext cx="8229600" cy="556079"/>
          </a:xfrm>
        </p:spPr>
        <p:txBody>
          <a:bodyPr/>
          <a:lstStyle/>
          <a:p>
            <a:pPr>
              <a:lnSpc>
                <a:spcPct val="110000"/>
              </a:lnSpc>
              <a:spcBef>
                <a:spcPts val="0"/>
              </a:spcBef>
              <a:buClr>
                <a:srgbClr val="3E9DC8"/>
              </a:buClr>
            </a:pPr>
            <a:r>
              <a:rPr lang="en-US" sz="4400" dirty="0" smtClean="0">
                <a:solidFill>
                  <a:schemeClr val="accent3">
                    <a:lumMod val="75000"/>
                  </a:schemeClr>
                </a:solidFill>
                <a:latin typeface="Segoe Print" panose="02000600000000000000" pitchFamily="2" charset="0"/>
                <a:ea typeface="+mn-ea"/>
                <a:cs typeface="+mn-cs"/>
              </a:rPr>
              <a:t>Listen</a:t>
            </a:r>
            <a:endParaRPr lang="en-US" sz="4400" dirty="0">
              <a:solidFill>
                <a:schemeClr val="accent3">
                  <a:lumMod val="75000"/>
                </a:schemeClr>
              </a:solidFill>
              <a:latin typeface="Segoe Print" panose="02000600000000000000" pitchFamily="2" charset="0"/>
              <a:ea typeface="+mn-ea"/>
              <a:cs typeface="+mn-cs"/>
            </a:endParaRPr>
          </a:p>
        </p:txBody>
      </p:sp>
      <p:sp>
        <p:nvSpPr>
          <p:cNvPr id="7" name="Content Placeholder 6"/>
          <p:cNvSpPr>
            <a:spLocks noGrp="1"/>
          </p:cNvSpPr>
          <p:nvPr>
            <p:ph sz="half" idx="10"/>
          </p:nvPr>
        </p:nvSpPr>
        <p:spPr>
          <a:xfrm>
            <a:off x="647700" y="1189188"/>
            <a:ext cx="4362176" cy="2925612"/>
          </a:xfrm>
        </p:spPr>
        <p:txBody>
          <a:bodyPr>
            <a:normAutofit fontScale="25000" lnSpcReduction="20000"/>
          </a:bodyPr>
          <a:lstStyle/>
          <a:p>
            <a:pPr marL="0" indent="0" algn="ctr">
              <a:buNone/>
            </a:pPr>
            <a:endParaRPr lang="en-US" sz="3200" dirty="0" smtClean="0">
              <a:solidFill>
                <a:schemeClr val="accent3">
                  <a:lumMod val="75000"/>
                </a:schemeClr>
              </a:solidFill>
              <a:latin typeface="Segoe Print" panose="02000600000000000000" pitchFamily="2" charset="0"/>
            </a:endParaRPr>
          </a:p>
          <a:p>
            <a:pPr marL="0" indent="0" algn="ctr">
              <a:buNone/>
            </a:pPr>
            <a:endParaRPr lang="en-US" sz="6000" dirty="0">
              <a:solidFill>
                <a:schemeClr val="accent3">
                  <a:lumMod val="75000"/>
                </a:schemeClr>
              </a:solidFill>
              <a:latin typeface="Segoe Print" panose="02000600000000000000" pitchFamily="2" charset="0"/>
            </a:endParaRPr>
          </a:p>
          <a:p>
            <a:pPr marL="0" indent="0">
              <a:buNone/>
            </a:pPr>
            <a:r>
              <a:rPr lang="en-US" sz="7700" dirty="0" smtClean="0">
                <a:solidFill>
                  <a:schemeClr val="accent3">
                    <a:lumMod val="75000"/>
                  </a:schemeClr>
                </a:solidFill>
                <a:latin typeface="Segoe Print" panose="02000600000000000000" pitchFamily="2" charset="0"/>
              </a:rPr>
              <a:t>Jesus says</a:t>
            </a:r>
            <a:endParaRPr lang="en-US" sz="7700" dirty="0">
              <a:solidFill>
                <a:schemeClr val="accent3">
                  <a:lumMod val="75000"/>
                </a:schemeClr>
              </a:solidFill>
              <a:latin typeface="Segoe Print" panose="02000600000000000000" pitchFamily="2" charset="0"/>
            </a:endParaRPr>
          </a:p>
          <a:p>
            <a:pPr marL="0" indent="0" algn="ctr">
              <a:lnSpc>
                <a:spcPct val="200000"/>
              </a:lnSpc>
              <a:buNone/>
            </a:pPr>
            <a:r>
              <a:rPr lang="en-US" sz="12000" dirty="0" smtClean="0">
                <a:solidFill>
                  <a:schemeClr val="accent3">
                    <a:lumMod val="75000"/>
                  </a:schemeClr>
                </a:solidFill>
                <a:latin typeface="Segoe Print" panose="02000600000000000000" pitchFamily="2" charset="0"/>
              </a:rPr>
              <a:t>Listen, anyone </a:t>
            </a:r>
            <a:r>
              <a:rPr lang="en-US" sz="12000" dirty="0">
                <a:solidFill>
                  <a:schemeClr val="accent3">
                    <a:lumMod val="75000"/>
                  </a:schemeClr>
                </a:solidFill>
                <a:latin typeface="Segoe Print" panose="02000600000000000000" pitchFamily="2" charset="0"/>
              </a:rPr>
              <a:t>who has ears”</a:t>
            </a:r>
          </a:p>
          <a:p>
            <a:pPr marL="0" indent="0" algn="ctr">
              <a:lnSpc>
                <a:spcPct val="200000"/>
              </a:lnSpc>
              <a:buNone/>
            </a:pPr>
            <a:r>
              <a:rPr lang="en-AU" sz="6200" dirty="0">
                <a:solidFill>
                  <a:schemeClr val="accent3">
                    <a:lumMod val="75000"/>
                  </a:schemeClr>
                </a:solidFill>
                <a:latin typeface="Segoe Print" panose="02000600000000000000" pitchFamily="2" charset="0"/>
              </a:rPr>
              <a:t>Mt 13: 1–9</a:t>
            </a:r>
            <a:endParaRPr lang="en-US" sz="6200" dirty="0">
              <a:solidFill>
                <a:schemeClr val="accent3">
                  <a:lumMod val="75000"/>
                </a:schemeClr>
              </a:solidFill>
              <a:latin typeface="Segoe Print" panose="02000600000000000000" pitchFamily="2" charset="0"/>
            </a:endParaRPr>
          </a:p>
          <a:p>
            <a:pPr marL="0" indent="0" algn="ctr">
              <a:buNone/>
            </a:pPr>
            <a:endParaRPr lang="en-US" sz="3200" dirty="0">
              <a:solidFill>
                <a:schemeClr val="accent3">
                  <a:lumMod val="75000"/>
                </a:schemeClr>
              </a:solidFill>
              <a:latin typeface="Segoe Print" panose="02000600000000000000" pitchFamily="2"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6060478" y="-76647"/>
            <a:ext cx="3188296" cy="2391222"/>
          </a:xfrm>
          <a:prstGeom prst="rect">
            <a:avLst/>
          </a:prstGeom>
          <a:ln>
            <a:noFill/>
          </a:ln>
          <a:effectLst>
            <a:softEdge rad="112500"/>
          </a:effectLst>
        </p:spPr>
      </p:pic>
      <p:pic>
        <p:nvPicPr>
          <p:cNvPr id="6" name="Content Placeholder 6"/>
          <p:cNvPicPr>
            <a:picLocks noGrp="1" noChangeAspect="1"/>
          </p:cNvPicPr>
          <p:nvPr>
            <p:ph sz="half" idx="4294967295"/>
          </p:nvPr>
        </p:nvPicPr>
        <p:blipFill rotWithShape="1">
          <a:blip r:embed="rId4">
            <a:extLst>
              <a:ext uri="{28A0092B-C50C-407E-A947-70E740481C1C}">
                <a14:useLocalDpi xmlns:a14="http://schemas.microsoft.com/office/drawing/2010/main" val="0"/>
              </a:ext>
            </a:extLst>
          </a:blip>
          <a:srcRect l="-1904" t="4531" r="5021" b="1133"/>
          <a:stretch/>
        </p:blipFill>
        <p:spPr>
          <a:xfrm>
            <a:off x="5685356" y="-76647"/>
            <a:ext cx="3567385" cy="2683660"/>
          </a:xfrm>
          <a:prstGeom prst="rect">
            <a:avLst/>
          </a:prstGeom>
          <a:ln>
            <a:noFill/>
          </a:ln>
          <a:effectLst>
            <a:softEdge rad="112500"/>
          </a:effectLst>
        </p:spPr>
      </p:pic>
      <p:pic>
        <p:nvPicPr>
          <p:cNvPr id="9" name="Content Placeholder 6"/>
          <p:cNvPicPr>
            <a:picLocks noGrp="1" noChangeAspect="1"/>
          </p:cNvPicPr>
          <p:nvPr>
            <p:ph sz="half" idx="4294967295"/>
          </p:nvPr>
        </p:nvPicPr>
        <p:blipFill rotWithShape="1">
          <a:blip r:embed="rId5">
            <a:extLst>
              <a:ext uri="{BEBA8EAE-BF5A-486C-A8C5-ECC9F3942E4B}">
                <a14:imgProps xmlns:a14="http://schemas.microsoft.com/office/drawing/2010/main">
                  <a14:imgLayer r:embed="rId6">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l="-1904" t="4531" r="5021" b="1133"/>
          <a:stretch/>
        </p:blipFill>
        <p:spPr>
          <a:xfrm>
            <a:off x="5681389" y="-76647"/>
            <a:ext cx="3567385" cy="2683660"/>
          </a:xfrm>
          <a:prstGeom prst="rect">
            <a:avLst/>
          </a:prstGeom>
          <a:ln>
            <a:noFill/>
          </a:ln>
          <a:effectLst>
            <a:softEdge rad="112500"/>
          </a:effectLst>
        </p:spPr>
      </p:pic>
    </p:spTree>
    <p:extLst>
      <p:ext uri="{BB962C8B-B14F-4D97-AF65-F5344CB8AC3E}">
        <p14:creationId xmlns:p14="http://schemas.microsoft.com/office/powerpoint/2010/main" val="26787214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96875" y="121377"/>
            <a:ext cx="8229600" cy="556079"/>
          </a:xfrm>
        </p:spPr>
        <p:txBody>
          <a:bodyPr/>
          <a:lstStyle/>
          <a:p>
            <a:pPr>
              <a:lnSpc>
                <a:spcPct val="110000"/>
              </a:lnSpc>
              <a:spcBef>
                <a:spcPts val="0"/>
              </a:spcBef>
              <a:buClr>
                <a:srgbClr val="3E9DC8"/>
              </a:buClr>
            </a:pPr>
            <a:r>
              <a:rPr lang="en-US" sz="4400" dirty="0" smtClean="0">
                <a:solidFill>
                  <a:schemeClr val="accent3">
                    <a:lumMod val="75000"/>
                  </a:schemeClr>
                </a:solidFill>
                <a:latin typeface="Segoe Print" panose="02000600000000000000" pitchFamily="2" charset="0"/>
                <a:ea typeface="+mn-ea"/>
                <a:cs typeface="+mn-cs"/>
              </a:rPr>
              <a:t>Respond</a:t>
            </a:r>
            <a:endParaRPr lang="en-US" sz="4400" dirty="0">
              <a:solidFill>
                <a:schemeClr val="accent3">
                  <a:lumMod val="75000"/>
                </a:schemeClr>
              </a:solidFill>
              <a:latin typeface="Segoe Print" panose="02000600000000000000" pitchFamily="2" charset="0"/>
              <a:ea typeface="+mn-ea"/>
              <a:cs typeface="+mn-cs"/>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6060478" y="-76647"/>
            <a:ext cx="3188296" cy="2391222"/>
          </a:xfrm>
          <a:prstGeom prst="rect">
            <a:avLst/>
          </a:prstGeom>
          <a:ln>
            <a:noFill/>
          </a:ln>
          <a:effectLst>
            <a:softEdge rad="112500"/>
          </a:effectLst>
        </p:spPr>
      </p:pic>
      <p:pic>
        <p:nvPicPr>
          <p:cNvPr id="7" name="Content Placeholder 6"/>
          <p:cNvPicPr>
            <a:picLocks noGrp="1" noChangeAspect="1"/>
          </p:cNvPicPr>
          <p:nvPr>
            <p:ph sz="half" idx="4294967295"/>
          </p:nvPr>
        </p:nvPicPr>
        <p:blipFill rotWithShape="1">
          <a:blip r:embed="rId4">
            <a:extLst>
              <a:ext uri="{BEBA8EAE-BF5A-486C-A8C5-ECC9F3942E4B}">
                <a14:imgProps xmlns:a14="http://schemas.microsoft.com/office/drawing/2010/main">
                  <a14:imgLayer r:embed="rId5">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l="-1904" t="4531" r="5021" b="1133"/>
          <a:stretch/>
        </p:blipFill>
        <p:spPr>
          <a:xfrm>
            <a:off x="5685356" y="-76647"/>
            <a:ext cx="3567385" cy="2683660"/>
          </a:xfrm>
          <a:prstGeom prst="rect">
            <a:avLst/>
          </a:prstGeom>
          <a:ln>
            <a:noFill/>
          </a:ln>
          <a:effectLst>
            <a:softEdge rad="112500"/>
          </a:effectLst>
        </p:spPr>
      </p:pic>
    </p:spTree>
    <p:extLst>
      <p:ext uri="{BB962C8B-B14F-4D97-AF65-F5344CB8AC3E}">
        <p14:creationId xmlns:p14="http://schemas.microsoft.com/office/powerpoint/2010/main" val="1123784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1"/>
          </p:nvPr>
        </p:nvSpPr>
        <p:spPr>
          <a:xfrm>
            <a:off x="457200" y="1409700"/>
            <a:ext cx="5469007" cy="2646056"/>
          </a:xfrm>
        </p:spPr>
        <p:txBody>
          <a:bodyPr>
            <a:normAutofit/>
          </a:bodyPr>
          <a:lstStyle/>
          <a:p>
            <a:pPr marL="0" indent="0" algn="ctr">
              <a:buNone/>
            </a:pPr>
            <a:r>
              <a:rPr lang="en-US" sz="3000" dirty="0" smtClean="0">
                <a:solidFill>
                  <a:schemeClr val="accent3">
                    <a:lumMod val="75000"/>
                  </a:schemeClr>
                </a:solidFill>
                <a:latin typeface="Segoe Print" panose="02000600000000000000" pitchFamily="2" charset="0"/>
              </a:rPr>
              <a:t>Lord </a:t>
            </a:r>
            <a:r>
              <a:rPr lang="en-US" sz="3000" dirty="0">
                <a:solidFill>
                  <a:schemeClr val="accent3">
                    <a:lumMod val="75000"/>
                  </a:schemeClr>
                </a:solidFill>
                <a:latin typeface="Segoe Print" panose="02000600000000000000" pitchFamily="2" charset="0"/>
              </a:rPr>
              <a:t>Jesus</a:t>
            </a:r>
          </a:p>
          <a:p>
            <a:pPr marL="0" indent="0" algn="ctr">
              <a:buNone/>
            </a:pPr>
            <a:r>
              <a:rPr lang="en-US" sz="3000" dirty="0">
                <a:solidFill>
                  <a:schemeClr val="accent3">
                    <a:lumMod val="75000"/>
                  </a:schemeClr>
                </a:solidFill>
                <a:latin typeface="Segoe Print" panose="02000600000000000000" pitchFamily="2" charset="0"/>
              </a:rPr>
              <a:t>Help us to receive your goodness</a:t>
            </a:r>
          </a:p>
          <a:p>
            <a:pPr marL="0" indent="0" algn="ctr">
              <a:buNone/>
            </a:pPr>
            <a:endParaRPr lang="en-US" sz="4000" dirty="0">
              <a:solidFill>
                <a:schemeClr val="accent3">
                  <a:lumMod val="75000"/>
                </a:schemeClr>
              </a:solidFill>
              <a:latin typeface="Segoe Print" panose="02000600000000000000" pitchFamily="2" charset="0"/>
            </a:endParaRPr>
          </a:p>
          <a:p>
            <a:endParaRPr lang="en-AU" dirty="0"/>
          </a:p>
        </p:txBody>
      </p:sp>
      <p:sp>
        <p:nvSpPr>
          <p:cNvPr id="5" name="Title 4"/>
          <p:cNvSpPr>
            <a:spLocks noGrp="1"/>
          </p:cNvSpPr>
          <p:nvPr>
            <p:ph type="title"/>
          </p:nvPr>
        </p:nvSpPr>
        <p:spPr/>
        <p:txBody>
          <a:bodyPr/>
          <a:lstStyle/>
          <a:p>
            <a:pPr>
              <a:lnSpc>
                <a:spcPct val="110000"/>
              </a:lnSpc>
              <a:spcBef>
                <a:spcPts val="0"/>
              </a:spcBef>
              <a:buClr>
                <a:srgbClr val="3E9DC8"/>
              </a:buClr>
            </a:pPr>
            <a:r>
              <a:rPr lang="en-US" sz="4400" dirty="0" smtClean="0">
                <a:solidFill>
                  <a:schemeClr val="accent3">
                    <a:lumMod val="75000"/>
                  </a:schemeClr>
                </a:solidFill>
                <a:latin typeface="Segoe Print" panose="02000600000000000000" pitchFamily="2" charset="0"/>
                <a:ea typeface="+mn-ea"/>
                <a:cs typeface="+mn-cs"/>
              </a:rPr>
              <a:t>Respond</a:t>
            </a:r>
            <a:endParaRPr lang="en-US" sz="4400" dirty="0">
              <a:solidFill>
                <a:schemeClr val="accent3">
                  <a:lumMod val="75000"/>
                </a:schemeClr>
              </a:solidFill>
              <a:latin typeface="Segoe Print" panose="02000600000000000000" pitchFamily="2" charset="0"/>
              <a:ea typeface="+mn-ea"/>
              <a:cs typeface="+mn-cs"/>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6060478" y="-76647"/>
            <a:ext cx="3188296" cy="2391222"/>
          </a:xfrm>
          <a:prstGeom prst="rect">
            <a:avLst/>
          </a:prstGeom>
          <a:ln>
            <a:noFill/>
          </a:ln>
          <a:effectLst>
            <a:softEdge rad="112500"/>
          </a:effectLst>
        </p:spPr>
      </p:pic>
      <p:pic>
        <p:nvPicPr>
          <p:cNvPr id="9" name="Content Placeholder 6"/>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l="-1904" t="4531" r="5021" b="1133"/>
          <a:stretch/>
        </p:blipFill>
        <p:spPr>
          <a:xfrm>
            <a:off x="5685356" y="-76647"/>
            <a:ext cx="3567385" cy="2683660"/>
          </a:xfrm>
          <a:prstGeom prst="rect">
            <a:avLst/>
          </a:prstGeom>
          <a:ln>
            <a:noFill/>
          </a:ln>
          <a:effectLst>
            <a:softEdge rad="112500"/>
          </a:effectLst>
        </p:spPr>
      </p:pic>
    </p:spTree>
    <p:extLst>
      <p:ext uri="{BB962C8B-B14F-4D97-AF65-F5344CB8AC3E}">
        <p14:creationId xmlns:p14="http://schemas.microsoft.com/office/powerpoint/2010/main" val="21756237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1"/>
          </p:nvPr>
        </p:nvSpPr>
        <p:spPr>
          <a:xfrm>
            <a:off x="457199" y="1257871"/>
            <a:ext cx="4924425" cy="2552129"/>
          </a:xfrm>
        </p:spPr>
        <p:txBody>
          <a:bodyPr>
            <a:normAutofit fontScale="25000" lnSpcReduction="20000"/>
          </a:bodyPr>
          <a:lstStyle/>
          <a:p>
            <a:pPr marL="0" indent="0">
              <a:lnSpc>
                <a:spcPct val="200000"/>
              </a:lnSpc>
              <a:buNone/>
            </a:pPr>
            <a:r>
              <a:rPr lang="en-US" sz="8000" dirty="0">
                <a:solidFill>
                  <a:schemeClr val="accent3">
                    <a:lumMod val="75000"/>
                  </a:schemeClr>
                </a:solidFill>
                <a:latin typeface="Segoe Print" panose="02000600000000000000" pitchFamily="2" charset="0"/>
              </a:rPr>
              <a:t>Jesus says </a:t>
            </a:r>
          </a:p>
          <a:p>
            <a:pPr marL="0" indent="0" algn="ctr">
              <a:lnSpc>
                <a:spcPct val="200000"/>
              </a:lnSpc>
              <a:buNone/>
            </a:pPr>
            <a:r>
              <a:rPr lang="en-US" sz="12000" dirty="0" smtClean="0">
                <a:solidFill>
                  <a:schemeClr val="accent3">
                    <a:lumMod val="75000"/>
                  </a:schemeClr>
                </a:solidFill>
                <a:latin typeface="Segoe Print" panose="02000600000000000000" pitchFamily="2" charset="0"/>
              </a:rPr>
              <a:t>“</a:t>
            </a:r>
            <a:r>
              <a:rPr lang="en-US" sz="12000" dirty="0">
                <a:solidFill>
                  <a:schemeClr val="accent3">
                    <a:lumMod val="75000"/>
                  </a:schemeClr>
                </a:solidFill>
                <a:latin typeface="Segoe Print" panose="02000600000000000000" pitchFamily="2" charset="0"/>
              </a:rPr>
              <a:t>Listen, anyone who has ears”</a:t>
            </a:r>
          </a:p>
          <a:p>
            <a:pPr marL="0" indent="0" algn="ctr">
              <a:lnSpc>
                <a:spcPct val="200000"/>
              </a:lnSpc>
              <a:buNone/>
            </a:pPr>
            <a:r>
              <a:rPr lang="en-AU" sz="8600" dirty="0">
                <a:solidFill>
                  <a:schemeClr val="accent3">
                    <a:lumMod val="75000"/>
                  </a:schemeClr>
                </a:solidFill>
                <a:latin typeface="Segoe Print" panose="02000600000000000000" pitchFamily="2" charset="0"/>
              </a:rPr>
              <a:t>Mt 13: 1–9</a:t>
            </a:r>
            <a:endParaRPr lang="en-US" sz="8600" dirty="0">
              <a:solidFill>
                <a:schemeClr val="accent3">
                  <a:lumMod val="75000"/>
                </a:schemeClr>
              </a:solidFill>
              <a:latin typeface="Segoe Print" panose="02000600000000000000" pitchFamily="2" charset="0"/>
            </a:endParaRPr>
          </a:p>
          <a:p>
            <a:pPr marL="0" indent="0" algn="ctr">
              <a:lnSpc>
                <a:spcPct val="200000"/>
              </a:lnSpc>
              <a:buNone/>
            </a:pPr>
            <a:endParaRPr lang="en-US" sz="3200" dirty="0">
              <a:solidFill>
                <a:schemeClr val="accent3">
                  <a:lumMod val="75000"/>
                </a:schemeClr>
              </a:solidFill>
              <a:latin typeface="Segoe Print" panose="02000600000000000000" pitchFamily="2" charset="0"/>
            </a:endParaRPr>
          </a:p>
          <a:p>
            <a:pPr marL="0" indent="0" algn="ctr">
              <a:buNone/>
            </a:pPr>
            <a:endParaRPr lang="en-US" sz="3200" dirty="0">
              <a:solidFill>
                <a:schemeClr val="accent3">
                  <a:lumMod val="75000"/>
                </a:schemeClr>
              </a:solidFill>
              <a:latin typeface="Segoe Print" panose="02000600000000000000" pitchFamily="2" charset="0"/>
            </a:endParaRPr>
          </a:p>
          <a:p>
            <a:pPr marL="0" indent="0" algn="ctr">
              <a:buNone/>
            </a:pPr>
            <a:endParaRPr lang="en-US" sz="3200" dirty="0">
              <a:solidFill>
                <a:schemeClr val="accent3">
                  <a:lumMod val="75000"/>
                </a:schemeClr>
              </a:solidFill>
              <a:latin typeface="Segoe Print" panose="02000600000000000000" pitchFamily="2" charset="0"/>
            </a:endParaRPr>
          </a:p>
        </p:txBody>
      </p:sp>
      <p:sp>
        <p:nvSpPr>
          <p:cNvPr id="5" name="Title 4"/>
          <p:cNvSpPr>
            <a:spLocks noGrp="1"/>
          </p:cNvSpPr>
          <p:nvPr>
            <p:ph type="title"/>
          </p:nvPr>
        </p:nvSpPr>
        <p:spPr/>
        <p:txBody>
          <a:bodyPr/>
          <a:lstStyle/>
          <a:p>
            <a:pPr>
              <a:lnSpc>
                <a:spcPct val="110000"/>
              </a:lnSpc>
              <a:spcBef>
                <a:spcPts val="0"/>
              </a:spcBef>
              <a:buClr>
                <a:srgbClr val="3E9DC8"/>
              </a:buClr>
            </a:pPr>
            <a:r>
              <a:rPr lang="en-US" sz="4400" dirty="0" smtClean="0">
                <a:solidFill>
                  <a:schemeClr val="accent3">
                    <a:lumMod val="75000"/>
                  </a:schemeClr>
                </a:solidFill>
                <a:latin typeface="Segoe Print" panose="02000600000000000000" pitchFamily="2" charset="0"/>
                <a:ea typeface="+mn-ea"/>
                <a:cs typeface="+mn-cs"/>
              </a:rPr>
              <a:t>Listen</a:t>
            </a:r>
            <a:endParaRPr lang="en-US" sz="4400" dirty="0">
              <a:solidFill>
                <a:schemeClr val="accent3">
                  <a:lumMod val="75000"/>
                </a:schemeClr>
              </a:solidFill>
              <a:latin typeface="Segoe Print" panose="02000600000000000000" pitchFamily="2" charset="0"/>
              <a:ea typeface="+mn-ea"/>
              <a:cs typeface="+mn-cs"/>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6060478" y="-73521"/>
            <a:ext cx="3188296" cy="2391222"/>
          </a:xfrm>
          <a:prstGeom prst="rect">
            <a:avLst/>
          </a:prstGeom>
          <a:ln>
            <a:noFill/>
          </a:ln>
          <a:effectLst>
            <a:softEdge rad="112500"/>
          </a:effectLst>
        </p:spPr>
      </p:pic>
      <p:pic>
        <p:nvPicPr>
          <p:cNvPr id="9" name="Content Placeholder 6"/>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l="-1904" t="4531" r="5021" b="1133"/>
          <a:stretch/>
        </p:blipFill>
        <p:spPr>
          <a:xfrm>
            <a:off x="5685356" y="-76647"/>
            <a:ext cx="3567385" cy="2683660"/>
          </a:xfrm>
          <a:prstGeom prst="rect">
            <a:avLst/>
          </a:prstGeom>
          <a:ln>
            <a:noFill/>
          </a:ln>
          <a:effectLst>
            <a:softEdge rad="112500"/>
          </a:effectLst>
        </p:spPr>
      </p:pic>
    </p:spTree>
    <p:extLst>
      <p:ext uri="{BB962C8B-B14F-4D97-AF65-F5344CB8AC3E}">
        <p14:creationId xmlns:p14="http://schemas.microsoft.com/office/powerpoint/2010/main" val="36243472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96875" y="121377"/>
            <a:ext cx="8229600" cy="556079"/>
          </a:xfrm>
        </p:spPr>
        <p:txBody>
          <a:bodyPr/>
          <a:lstStyle/>
          <a:p>
            <a:pPr>
              <a:lnSpc>
                <a:spcPct val="110000"/>
              </a:lnSpc>
              <a:spcBef>
                <a:spcPts val="0"/>
              </a:spcBef>
              <a:buClr>
                <a:srgbClr val="3E9DC8"/>
              </a:buClr>
            </a:pPr>
            <a:r>
              <a:rPr lang="en-US" sz="4400" dirty="0" smtClean="0">
                <a:solidFill>
                  <a:schemeClr val="accent3">
                    <a:lumMod val="75000"/>
                  </a:schemeClr>
                </a:solidFill>
                <a:latin typeface="Segoe Print" panose="02000600000000000000" pitchFamily="2" charset="0"/>
                <a:ea typeface="+mn-ea"/>
                <a:cs typeface="+mn-cs"/>
              </a:rPr>
              <a:t>Respond</a:t>
            </a:r>
            <a:endParaRPr lang="en-US" sz="4400" dirty="0">
              <a:solidFill>
                <a:schemeClr val="accent3">
                  <a:lumMod val="75000"/>
                </a:schemeClr>
              </a:solidFill>
              <a:latin typeface="Segoe Print" panose="02000600000000000000" pitchFamily="2" charset="0"/>
              <a:ea typeface="+mn-ea"/>
              <a:cs typeface="+mn-cs"/>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6060478" y="-76647"/>
            <a:ext cx="3188296" cy="2391222"/>
          </a:xfrm>
          <a:prstGeom prst="rect">
            <a:avLst/>
          </a:prstGeom>
          <a:ln>
            <a:noFill/>
          </a:ln>
          <a:effectLst>
            <a:softEdge rad="112500"/>
          </a:effectLst>
        </p:spPr>
      </p:pic>
      <p:pic>
        <p:nvPicPr>
          <p:cNvPr id="7" name="Content Placeholder 6"/>
          <p:cNvPicPr>
            <a:picLocks noGrp="1" noChangeAspect="1"/>
          </p:cNvPicPr>
          <p:nvPr>
            <p:ph sz="half" idx="4294967295"/>
          </p:nvPr>
        </p:nvPicPr>
        <p:blipFill rotWithShape="1">
          <a:blip r:embed="rId4">
            <a:extLst>
              <a:ext uri="{BEBA8EAE-BF5A-486C-A8C5-ECC9F3942E4B}">
                <a14:imgProps xmlns:a14="http://schemas.microsoft.com/office/drawing/2010/main">
                  <a14:imgLayer r:embed="rId5">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l="-1904" t="4531" r="5021" b="1133"/>
          <a:stretch/>
        </p:blipFill>
        <p:spPr>
          <a:xfrm>
            <a:off x="5685356" y="-76647"/>
            <a:ext cx="3567385" cy="2683660"/>
          </a:xfrm>
          <a:prstGeom prst="rect">
            <a:avLst/>
          </a:prstGeom>
          <a:ln>
            <a:noFill/>
          </a:ln>
          <a:effectLst>
            <a:softEdge rad="112500"/>
          </a:effectLst>
        </p:spPr>
      </p:pic>
    </p:spTree>
    <p:extLst>
      <p:ext uri="{BB962C8B-B14F-4D97-AF65-F5344CB8AC3E}">
        <p14:creationId xmlns:p14="http://schemas.microsoft.com/office/powerpoint/2010/main" val="9927645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1"/>
          </p:nvPr>
        </p:nvSpPr>
        <p:spPr>
          <a:xfrm>
            <a:off x="457200" y="1157287"/>
            <a:ext cx="4505325" cy="2919413"/>
          </a:xfrm>
        </p:spPr>
        <p:txBody>
          <a:bodyPr>
            <a:normAutofit/>
          </a:bodyPr>
          <a:lstStyle/>
          <a:p>
            <a:pPr marL="0" indent="0" algn="ctr">
              <a:buNone/>
            </a:pPr>
            <a:endParaRPr lang="en-US" sz="4000" dirty="0">
              <a:solidFill>
                <a:schemeClr val="accent3">
                  <a:lumMod val="75000"/>
                </a:schemeClr>
              </a:solidFill>
              <a:latin typeface="Segoe Print" panose="02000600000000000000" pitchFamily="2" charset="0"/>
            </a:endParaRPr>
          </a:p>
          <a:p>
            <a:pPr marL="0" indent="0" algn="ctr">
              <a:buNone/>
            </a:pPr>
            <a:r>
              <a:rPr lang="en-US" sz="3000" dirty="0" smtClean="0">
                <a:solidFill>
                  <a:schemeClr val="accent3">
                    <a:lumMod val="75000"/>
                  </a:schemeClr>
                </a:solidFill>
                <a:latin typeface="Segoe Print" panose="02000600000000000000" pitchFamily="2" charset="0"/>
              </a:rPr>
              <a:t>Lord </a:t>
            </a:r>
            <a:r>
              <a:rPr lang="en-US" sz="3000" dirty="0">
                <a:solidFill>
                  <a:schemeClr val="accent3">
                    <a:lumMod val="75000"/>
                  </a:schemeClr>
                </a:solidFill>
                <a:latin typeface="Segoe Print" panose="02000600000000000000" pitchFamily="2" charset="0"/>
              </a:rPr>
              <a:t>Jesus</a:t>
            </a:r>
          </a:p>
          <a:p>
            <a:pPr marL="0" indent="0" algn="ctr">
              <a:buNone/>
            </a:pPr>
            <a:r>
              <a:rPr lang="en-US" sz="3000" dirty="0">
                <a:solidFill>
                  <a:schemeClr val="accent3">
                    <a:lumMod val="75000"/>
                  </a:schemeClr>
                </a:solidFill>
                <a:latin typeface="Segoe Print" panose="02000600000000000000" pitchFamily="2" charset="0"/>
              </a:rPr>
              <a:t>Help us to receive your goodness</a:t>
            </a:r>
          </a:p>
          <a:p>
            <a:endParaRPr lang="en-AU" dirty="0"/>
          </a:p>
        </p:txBody>
      </p:sp>
      <p:sp>
        <p:nvSpPr>
          <p:cNvPr id="5" name="Title 4"/>
          <p:cNvSpPr>
            <a:spLocks noGrp="1"/>
          </p:cNvSpPr>
          <p:nvPr>
            <p:ph type="title"/>
          </p:nvPr>
        </p:nvSpPr>
        <p:spPr/>
        <p:txBody>
          <a:bodyPr/>
          <a:lstStyle/>
          <a:p>
            <a:pPr>
              <a:lnSpc>
                <a:spcPct val="110000"/>
              </a:lnSpc>
              <a:spcBef>
                <a:spcPts val="0"/>
              </a:spcBef>
              <a:buClr>
                <a:srgbClr val="3E9DC8"/>
              </a:buClr>
            </a:pPr>
            <a:r>
              <a:rPr lang="en-US" sz="4400" dirty="0" smtClean="0">
                <a:solidFill>
                  <a:schemeClr val="accent3">
                    <a:lumMod val="75000"/>
                  </a:schemeClr>
                </a:solidFill>
                <a:latin typeface="Segoe Print" panose="02000600000000000000" pitchFamily="2" charset="0"/>
                <a:ea typeface="+mn-ea"/>
                <a:cs typeface="+mn-cs"/>
              </a:rPr>
              <a:t>Respond</a:t>
            </a:r>
            <a:endParaRPr lang="en-US" sz="4400" dirty="0">
              <a:solidFill>
                <a:schemeClr val="accent3">
                  <a:lumMod val="75000"/>
                </a:schemeClr>
              </a:solidFill>
              <a:latin typeface="Segoe Print" panose="02000600000000000000" pitchFamily="2" charset="0"/>
              <a:ea typeface="+mn-ea"/>
              <a:cs typeface="+mn-cs"/>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6060478" y="-76647"/>
            <a:ext cx="3188296" cy="2391222"/>
          </a:xfrm>
          <a:prstGeom prst="rect">
            <a:avLst/>
          </a:prstGeom>
          <a:ln>
            <a:noFill/>
          </a:ln>
          <a:effectLst>
            <a:softEdge rad="112500"/>
          </a:effectLst>
        </p:spPr>
      </p:pic>
      <p:pic>
        <p:nvPicPr>
          <p:cNvPr id="9" name="Content Placeholder 6"/>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l="-1904" t="4531" r="5021" b="1133"/>
          <a:stretch/>
        </p:blipFill>
        <p:spPr>
          <a:xfrm>
            <a:off x="5685356" y="-76647"/>
            <a:ext cx="3567385" cy="2683660"/>
          </a:xfrm>
          <a:prstGeom prst="rect">
            <a:avLst/>
          </a:prstGeom>
          <a:ln>
            <a:noFill/>
          </a:ln>
          <a:effectLst>
            <a:softEdge rad="112500"/>
          </a:effectLst>
        </p:spPr>
      </p:pic>
    </p:spTree>
    <p:extLst>
      <p:ext uri="{BB962C8B-B14F-4D97-AF65-F5344CB8AC3E}">
        <p14:creationId xmlns:p14="http://schemas.microsoft.com/office/powerpoint/2010/main" val="30076153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46580" y="153107"/>
            <a:ext cx="8229600" cy="556079"/>
          </a:xfrm>
        </p:spPr>
        <p:txBody>
          <a:bodyPr/>
          <a:lstStyle/>
          <a:p>
            <a:pPr>
              <a:lnSpc>
                <a:spcPct val="110000"/>
              </a:lnSpc>
              <a:spcBef>
                <a:spcPts val="0"/>
              </a:spcBef>
              <a:buClr>
                <a:srgbClr val="3E9DC8"/>
              </a:buClr>
            </a:pPr>
            <a:r>
              <a:rPr lang="en-US" sz="4400" dirty="0" smtClean="0">
                <a:solidFill>
                  <a:schemeClr val="accent3">
                    <a:lumMod val="75000"/>
                  </a:schemeClr>
                </a:solidFill>
                <a:latin typeface="Segoe Print" panose="02000600000000000000" pitchFamily="2" charset="0"/>
                <a:ea typeface="+mn-ea"/>
                <a:cs typeface="+mn-cs"/>
              </a:rPr>
              <a:t>Listen</a:t>
            </a:r>
            <a:endParaRPr lang="en-US" sz="4400" dirty="0">
              <a:solidFill>
                <a:schemeClr val="accent3">
                  <a:lumMod val="75000"/>
                </a:schemeClr>
              </a:solidFill>
              <a:latin typeface="Segoe Print" panose="02000600000000000000" pitchFamily="2" charset="0"/>
              <a:ea typeface="+mn-ea"/>
              <a:cs typeface="+mn-cs"/>
            </a:endParaRPr>
          </a:p>
        </p:txBody>
      </p:sp>
      <p:sp>
        <p:nvSpPr>
          <p:cNvPr id="7" name="Content Placeholder 6"/>
          <p:cNvSpPr>
            <a:spLocks noGrp="1"/>
          </p:cNvSpPr>
          <p:nvPr>
            <p:ph sz="half" idx="10"/>
          </p:nvPr>
        </p:nvSpPr>
        <p:spPr>
          <a:xfrm>
            <a:off x="447124" y="1007051"/>
            <a:ext cx="5037689" cy="3199923"/>
          </a:xfrm>
        </p:spPr>
        <p:txBody>
          <a:bodyPr>
            <a:normAutofit fontScale="25000" lnSpcReduction="20000"/>
          </a:bodyPr>
          <a:lstStyle/>
          <a:p>
            <a:pPr marL="0" indent="0">
              <a:buNone/>
            </a:pPr>
            <a:endParaRPr lang="en-US" sz="3200" dirty="0">
              <a:solidFill>
                <a:schemeClr val="accent3">
                  <a:lumMod val="75000"/>
                </a:schemeClr>
              </a:solidFill>
              <a:latin typeface="Segoe Print" panose="02000600000000000000" pitchFamily="2" charset="0"/>
            </a:endParaRPr>
          </a:p>
          <a:p>
            <a:pPr marL="0" indent="0" algn="ctr">
              <a:buNone/>
            </a:pPr>
            <a:endParaRPr lang="en-US" sz="3200" dirty="0">
              <a:solidFill>
                <a:schemeClr val="accent3">
                  <a:lumMod val="75000"/>
                </a:schemeClr>
              </a:solidFill>
              <a:latin typeface="Segoe Print" panose="02000600000000000000" pitchFamily="2" charset="0"/>
            </a:endParaRPr>
          </a:p>
          <a:p>
            <a:pPr marL="0" indent="0" algn="ctr">
              <a:buNone/>
            </a:pPr>
            <a:endParaRPr lang="en-US" sz="3200" dirty="0">
              <a:solidFill>
                <a:schemeClr val="accent3">
                  <a:lumMod val="75000"/>
                </a:schemeClr>
              </a:solidFill>
              <a:latin typeface="Segoe Print" panose="02000600000000000000" pitchFamily="2" charset="0"/>
            </a:endParaRPr>
          </a:p>
          <a:p>
            <a:pPr marL="0" indent="0">
              <a:buNone/>
            </a:pPr>
            <a:endParaRPr lang="en-US" sz="3200" dirty="0">
              <a:solidFill>
                <a:schemeClr val="accent3">
                  <a:lumMod val="75000"/>
                </a:schemeClr>
              </a:solidFill>
              <a:latin typeface="Segoe Print" panose="02000600000000000000" pitchFamily="2" charset="0"/>
            </a:endParaRPr>
          </a:p>
          <a:p>
            <a:pPr marL="0" indent="0">
              <a:lnSpc>
                <a:spcPct val="200000"/>
              </a:lnSpc>
              <a:buNone/>
            </a:pPr>
            <a:r>
              <a:rPr lang="en-US" sz="9800" dirty="0">
                <a:solidFill>
                  <a:schemeClr val="accent3">
                    <a:lumMod val="75000"/>
                  </a:schemeClr>
                </a:solidFill>
                <a:latin typeface="Segoe Print" panose="02000600000000000000" pitchFamily="2" charset="0"/>
              </a:rPr>
              <a:t>Jesus says </a:t>
            </a:r>
          </a:p>
          <a:p>
            <a:pPr marL="0" indent="0" algn="ctr">
              <a:lnSpc>
                <a:spcPct val="200000"/>
              </a:lnSpc>
              <a:buNone/>
            </a:pPr>
            <a:r>
              <a:rPr lang="en-US" sz="12000" dirty="0" smtClean="0">
                <a:solidFill>
                  <a:schemeClr val="accent3">
                    <a:lumMod val="75000"/>
                  </a:schemeClr>
                </a:solidFill>
                <a:latin typeface="Segoe Print" panose="02000600000000000000" pitchFamily="2" charset="0"/>
              </a:rPr>
              <a:t>“</a:t>
            </a:r>
            <a:r>
              <a:rPr lang="en-US" sz="12000" dirty="0">
                <a:solidFill>
                  <a:schemeClr val="accent3">
                    <a:lumMod val="75000"/>
                  </a:schemeClr>
                </a:solidFill>
                <a:latin typeface="Segoe Print" panose="02000600000000000000" pitchFamily="2" charset="0"/>
              </a:rPr>
              <a:t>L</a:t>
            </a:r>
            <a:r>
              <a:rPr lang="en-US" sz="12000" dirty="0" smtClean="0">
                <a:solidFill>
                  <a:schemeClr val="accent3">
                    <a:lumMod val="75000"/>
                  </a:schemeClr>
                </a:solidFill>
                <a:latin typeface="Segoe Print" panose="02000600000000000000" pitchFamily="2" charset="0"/>
              </a:rPr>
              <a:t>isten, anyone who has ears”</a:t>
            </a:r>
            <a:endParaRPr lang="en-US" sz="12000" dirty="0">
              <a:solidFill>
                <a:schemeClr val="accent3">
                  <a:lumMod val="75000"/>
                </a:schemeClr>
              </a:solidFill>
              <a:latin typeface="Segoe Print" panose="02000600000000000000" pitchFamily="2" charset="0"/>
            </a:endParaRPr>
          </a:p>
          <a:p>
            <a:pPr marL="0" indent="0" algn="ctr">
              <a:lnSpc>
                <a:spcPct val="200000"/>
              </a:lnSpc>
              <a:buNone/>
            </a:pPr>
            <a:r>
              <a:rPr lang="en-AU" sz="8000" dirty="0">
                <a:solidFill>
                  <a:schemeClr val="accent3">
                    <a:lumMod val="75000"/>
                  </a:schemeClr>
                </a:solidFill>
                <a:latin typeface="Segoe Print" panose="02000600000000000000" pitchFamily="2" charset="0"/>
              </a:rPr>
              <a:t>Mt </a:t>
            </a:r>
            <a:r>
              <a:rPr lang="en-AU" sz="8000" dirty="0" smtClean="0">
                <a:solidFill>
                  <a:schemeClr val="accent3">
                    <a:lumMod val="75000"/>
                  </a:schemeClr>
                </a:solidFill>
                <a:latin typeface="Segoe Print" panose="02000600000000000000" pitchFamily="2" charset="0"/>
              </a:rPr>
              <a:t>13: 1–9</a:t>
            </a:r>
            <a:endParaRPr lang="en-US" sz="8000" dirty="0">
              <a:solidFill>
                <a:schemeClr val="accent3">
                  <a:lumMod val="75000"/>
                </a:schemeClr>
              </a:solidFill>
              <a:latin typeface="Segoe Print" panose="02000600000000000000" pitchFamily="2" charset="0"/>
            </a:endParaRPr>
          </a:p>
          <a:p>
            <a:pPr marL="0" indent="0">
              <a:buNone/>
            </a:pPr>
            <a:endParaRPr lang="en-US" sz="3200" dirty="0">
              <a:solidFill>
                <a:schemeClr val="accent3">
                  <a:lumMod val="75000"/>
                </a:schemeClr>
              </a:solidFill>
              <a:latin typeface="Segoe Print" panose="02000600000000000000" pitchFamily="2"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6060478" y="-76647"/>
            <a:ext cx="3188296" cy="2391222"/>
          </a:xfrm>
          <a:prstGeom prst="rect">
            <a:avLst/>
          </a:prstGeom>
          <a:ln>
            <a:noFill/>
          </a:ln>
          <a:effectLst>
            <a:softEdge rad="112500"/>
          </a:effectLst>
        </p:spPr>
      </p:pic>
      <p:pic>
        <p:nvPicPr>
          <p:cNvPr id="9" name="Content Placeholder 6"/>
          <p:cNvPicPr>
            <a:picLocks noGrp="1" noChangeAspect="1"/>
          </p:cNvPicPr>
          <p:nvPr>
            <p:ph sz="half" idx="4294967295"/>
          </p:nvPr>
        </p:nvPicPr>
        <p:blipFill rotWithShape="1">
          <a:blip r:embed="rId4">
            <a:extLst>
              <a:ext uri="{BEBA8EAE-BF5A-486C-A8C5-ECC9F3942E4B}">
                <a14:imgProps xmlns:a14="http://schemas.microsoft.com/office/drawing/2010/main">
                  <a14:imgLayer r:embed="rId5">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l="-1904" t="4531" r="5021" b="1133"/>
          <a:stretch/>
        </p:blipFill>
        <p:spPr>
          <a:xfrm>
            <a:off x="5685356" y="-76647"/>
            <a:ext cx="3567385" cy="2683660"/>
          </a:xfrm>
          <a:prstGeom prst="rect">
            <a:avLst/>
          </a:prstGeom>
          <a:ln>
            <a:noFill/>
          </a:ln>
          <a:effectLst>
            <a:softEdge rad="112500"/>
          </a:effectLst>
        </p:spPr>
      </p:pic>
    </p:spTree>
    <p:extLst>
      <p:ext uri="{BB962C8B-B14F-4D97-AF65-F5344CB8AC3E}">
        <p14:creationId xmlns:p14="http://schemas.microsoft.com/office/powerpoint/2010/main" val="2560835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96875" y="121377"/>
            <a:ext cx="8229600" cy="556079"/>
          </a:xfrm>
        </p:spPr>
        <p:txBody>
          <a:bodyPr/>
          <a:lstStyle/>
          <a:p>
            <a:pPr>
              <a:lnSpc>
                <a:spcPct val="110000"/>
              </a:lnSpc>
              <a:spcBef>
                <a:spcPts val="0"/>
              </a:spcBef>
              <a:buClr>
                <a:srgbClr val="3E9DC8"/>
              </a:buClr>
            </a:pPr>
            <a:r>
              <a:rPr lang="en-US" sz="4400" dirty="0">
                <a:solidFill>
                  <a:schemeClr val="accent3">
                    <a:lumMod val="75000"/>
                  </a:schemeClr>
                </a:solidFill>
                <a:latin typeface="Segoe Print" panose="02000600000000000000" pitchFamily="2" charset="0"/>
                <a:ea typeface="+mn-ea"/>
                <a:cs typeface="+mn-cs"/>
              </a:rPr>
              <a:t>Gather</a:t>
            </a:r>
          </a:p>
        </p:txBody>
      </p:sp>
      <p:sp>
        <p:nvSpPr>
          <p:cNvPr id="7" name="Content Placeholder 6"/>
          <p:cNvSpPr>
            <a:spLocks noGrp="1"/>
          </p:cNvSpPr>
          <p:nvPr>
            <p:ph sz="half" idx="10"/>
          </p:nvPr>
        </p:nvSpPr>
        <p:spPr>
          <a:xfrm>
            <a:off x="457200" y="1334246"/>
            <a:ext cx="4054475" cy="3060112"/>
          </a:xfrm>
        </p:spPr>
        <p:txBody>
          <a:bodyPr>
            <a:normAutofit/>
          </a:bodyPr>
          <a:lstStyle/>
          <a:p>
            <a:pPr marL="0" indent="0">
              <a:buNone/>
            </a:pPr>
            <a:r>
              <a:rPr lang="en-US" sz="3200" dirty="0">
                <a:solidFill>
                  <a:schemeClr val="accent3">
                    <a:lumMod val="75000"/>
                  </a:schemeClr>
                </a:solidFill>
                <a:latin typeface="Segoe Print" panose="02000600000000000000" pitchFamily="2" charset="0"/>
              </a:rPr>
              <a:t>Good </a:t>
            </a:r>
            <a:r>
              <a:rPr lang="en-US" sz="3200" dirty="0" smtClean="0">
                <a:solidFill>
                  <a:schemeClr val="accent3">
                    <a:lumMod val="75000"/>
                  </a:schemeClr>
                </a:solidFill>
                <a:latin typeface="Segoe Print" panose="02000600000000000000" pitchFamily="2" charset="0"/>
              </a:rPr>
              <a:t>Morning.</a:t>
            </a:r>
          </a:p>
          <a:p>
            <a:pPr marL="0" indent="0">
              <a:buNone/>
            </a:pPr>
            <a:endParaRPr lang="en-US" sz="800" dirty="0">
              <a:solidFill>
                <a:schemeClr val="accent3">
                  <a:lumMod val="75000"/>
                </a:schemeClr>
              </a:solidFill>
              <a:latin typeface="Segoe Print" panose="02000600000000000000" pitchFamily="2" charset="0"/>
            </a:endParaRPr>
          </a:p>
          <a:p>
            <a:pPr marL="0" indent="0">
              <a:buNone/>
            </a:pPr>
            <a:r>
              <a:rPr lang="en-US" sz="3200" dirty="0">
                <a:solidFill>
                  <a:schemeClr val="accent3">
                    <a:lumMod val="75000"/>
                  </a:schemeClr>
                </a:solidFill>
                <a:latin typeface="Segoe Print" panose="02000600000000000000" pitchFamily="2" charset="0"/>
              </a:rPr>
              <a:t>L</a:t>
            </a:r>
            <a:r>
              <a:rPr lang="en-US" sz="3200" dirty="0" smtClean="0">
                <a:solidFill>
                  <a:schemeClr val="accent3">
                    <a:lumMod val="75000"/>
                  </a:schemeClr>
                </a:solidFill>
                <a:latin typeface="Segoe Print" panose="02000600000000000000" pitchFamily="2" charset="0"/>
              </a:rPr>
              <a:t>et us prepare for our morning prayer together …</a:t>
            </a:r>
            <a:endParaRPr lang="en-US" sz="3200" dirty="0">
              <a:solidFill>
                <a:schemeClr val="accent3">
                  <a:lumMod val="75000"/>
                </a:schemeClr>
              </a:solidFill>
              <a:latin typeface="Segoe Print" panose="02000600000000000000" pitchFamily="2"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6060478" y="-76647"/>
            <a:ext cx="3188296" cy="2391222"/>
          </a:xfrm>
          <a:prstGeom prst="rect">
            <a:avLst/>
          </a:prstGeom>
          <a:ln>
            <a:noFill/>
          </a:ln>
          <a:effectLst>
            <a:softEdge rad="112500"/>
          </a:effectLst>
        </p:spPr>
      </p:pic>
      <p:pic>
        <p:nvPicPr>
          <p:cNvPr id="6" name="Content Placeholder 6"/>
          <p:cNvPicPr>
            <a:picLocks noGrp="1" noChangeAspect="1"/>
          </p:cNvPicPr>
          <p:nvPr>
            <p:ph sz="half" idx="4294967295"/>
          </p:nvPr>
        </p:nvPicPr>
        <p:blipFill rotWithShape="1">
          <a:blip r:embed="rId4">
            <a:extLst>
              <a:ext uri="{BEBA8EAE-BF5A-486C-A8C5-ECC9F3942E4B}">
                <a14:imgProps xmlns:a14="http://schemas.microsoft.com/office/drawing/2010/main">
                  <a14:imgLayer r:embed="rId5">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l="-1904" t="4531" r="5021" b="1133"/>
          <a:stretch/>
        </p:blipFill>
        <p:spPr>
          <a:xfrm>
            <a:off x="5685356" y="-76647"/>
            <a:ext cx="3567385" cy="2683660"/>
          </a:xfrm>
          <a:prstGeom prst="rect">
            <a:avLst/>
          </a:prstGeom>
          <a:ln>
            <a:noFill/>
          </a:ln>
          <a:effectLst>
            <a:softEdge rad="112500"/>
          </a:effectLst>
        </p:spPr>
      </p:pic>
    </p:spTree>
    <p:extLst>
      <p:ext uri="{BB962C8B-B14F-4D97-AF65-F5344CB8AC3E}">
        <p14:creationId xmlns:p14="http://schemas.microsoft.com/office/powerpoint/2010/main" val="24875962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96875" y="121377"/>
            <a:ext cx="8229600" cy="556079"/>
          </a:xfrm>
        </p:spPr>
        <p:txBody>
          <a:bodyPr/>
          <a:lstStyle/>
          <a:p>
            <a:pPr>
              <a:lnSpc>
                <a:spcPct val="110000"/>
              </a:lnSpc>
              <a:spcBef>
                <a:spcPts val="0"/>
              </a:spcBef>
              <a:buClr>
                <a:srgbClr val="3E9DC8"/>
              </a:buClr>
            </a:pPr>
            <a:r>
              <a:rPr lang="en-US" sz="4400" dirty="0" smtClean="0">
                <a:solidFill>
                  <a:schemeClr val="accent3">
                    <a:lumMod val="75000"/>
                  </a:schemeClr>
                </a:solidFill>
                <a:latin typeface="Segoe Print" panose="02000600000000000000" pitchFamily="2" charset="0"/>
                <a:ea typeface="+mn-ea"/>
                <a:cs typeface="+mn-cs"/>
              </a:rPr>
              <a:t>Respond</a:t>
            </a:r>
            <a:endParaRPr lang="en-US" sz="4400" dirty="0">
              <a:solidFill>
                <a:schemeClr val="accent3">
                  <a:lumMod val="75000"/>
                </a:schemeClr>
              </a:solidFill>
              <a:latin typeface="Segoe Print" panose="02000600000000000000" pitchFamily="2" charset="0"/>
              <a:ea typeface="+mn-ea"/>
              <a:cs typeface="+mn-cs"/>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6060478" y="-76647"/>
            <a:ext cx="3188296" cy="2391222"/>
          </a:xfrm>
          <a:prstGeom prst="rect">
            <a:avLst/>
          </a:prstGeom>
          <a:ln>
            <a:noFill/>
          </a:ln>
          <a:effectLst>
            <a:softEdge rad="112500"/>
          </a:effectLst>
        </p:spPr>
      </p:pic>
      <p:pic>
        <p:nvPicPr>
          <p:cNvPr id="7" name="Content Placeholder 6"/>
          <p:cNvPicPr>
            <a:picLocks noGrp="1" noChangeAspect="1"/>
          </p:cNvPicPr>
          <p:nvPr>
            <p:ph sz="half" idx="4294967295"/>
          </p:nvPr>
        </p:nvPicPr>
        <p:blipFill rotWithShape="1">
          <a:blip r:embed="rId4">
            <a:extLst>
              <a:ext uri="{BEBA8EAE-BF5A-486C-A8C5-ECC9F3942E4B}">
                <a14:imgProps xmlns:a14="http://schemas.microsoft.com/office/drawing/2010/main">
                  <a14:imgLayer r:embed="rId5">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l="-1904" t="4531" r="5021" b="1133"/>
          <a:stretch/>
        </p:blipFill>
        <p:spPr>
          <a:xfrm>
            <a:off x="5685356" y="-76647"/>
            <a:ext cx="3567385" cy="2683660"/>
          </a:xfrm>
          <a:prstGeom prst="rect">
            <a:avLst/>
          </a:prstGeom>
          <a:ln>
            <a:noFill/>
          </a:ln>
          <a:effectLst>
            <a:softEdge rad="112500"/>
          </a:effectLst>
        </p:spPr>
      </p:pic>
    </p:spTree>
    <p:extLst>
      <p:ext uri="{BB962C8B-B14F-4D97-AF65-F5344CB8AC3E}">
        <p14:creationId xmlns:p14="http://schemas.microsoft.com/office/powerpoint/2010/main" val="34043451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96875" y="121377"/>
            <a:ext cx="8229600" cy="556079"/>
          </a:xfrm>
        </p:spPr>
        <p:txBody>
          <a:bodyPr/>
          <a:lstStyle/>
          <a:p>
            <a:pPr>
              <a:lnSpc>
                <a:spcPct val="110000"/>
              </a:lnSpc>
              <a:spcBef>
                <a:spcPts val="0"/>
              </a:spcBef>
              <a:buClr>
                <a:srgbClr val="3E9DC8"/>
              </a:buClr>
            </a:pPr>
            <a:r>
              <a:rPr lang="en-US" sz="4400" dirty="0" smtClean="0">
                <a:solidFill>
                  <a:schemeClr val="accent3">
                    <a:lumMod val="75000"/>
                  </a:schemeClr>
                </a:solidFill>
                <a:latin typeface="Segoe Print" panose="02000600000000000000" pitchFamily="2" charset="0"/>
                <a:ea typeface="+mn-ea"/>
                <a:cs typeface="+mn-cs"/>
              </a:rPr>
              <a:t>Respond</a:t>
            </a:r>
            <a:endParaRPr lang="en-US" sz="4400" dirty="0">
              <a:solidFill>
                <a:schemeClr val="accent3">
                  <a:lumMod val="75000"/>
                </a:schemeClr>
              </a:solidFill>
              <a:latin typeface="Segoe Print" panose="02000600000000000000" pitchFamily="2" charset="0"/>
              <a:ea typeface="+mn-ea"/>
              <a:cs typeface="+mn-cs"/>
            </a:endParaRPr>
          </a:p>
        </p:txBody>
      </p:sp>
      <p:sp>
        <p:nvSpPr>
          <p:cNvPr id="7" name="Content Placeholder 6"/>
          <p:cNvSpPr>
            <a:spLocks noGrp="1"/>
          </p:cNvSpPr>
          <p:nvPr>
            <p:ph sz="half" idx="10"/>
          </p:nvPr>
        </p:nvSpPr>
        <p:spPr>
          <a:xfrm>
            <a:off x="396875" y="677456"/>
            <a:ext cx="5041304" cy="3495521"/>
          </a:xfrm>
        </p:spPr>
        <p:txBody>
          <a:bodyPr>
            <a:normAutofit/>
          </a:bodyPr>
          <a:lstStyle/>
          <a:p>
            <a:pPr marL="0" indent="0" algn="ctr">
              <a:buNone/>
            </a:pPr>
            <a:endParaRPr lang="en-US" sz="4000" dirty="0">
              <a:solidFill>
                <a:schemeClr val="accent3">
                  <a:lumMod val="75000"/>
                </a:schemeClr>
              </a:solidFill>
              <a:latin typeface="Segoe Print" panose="02000600000000000000" pitchFamily="2" charset="0"/>
            </a:endParaRPr>
          </a:p>
          <a:p>
            <a:pPr marL="0" indent="0" algn="ctr">
              <a:buNone/>
            </a:pPr>
            <a:r>
              <a:rPr lang="en-US" sz="3000" dirty="0" smtClean="0">
                <a:solidFill>
                  <a:schemeClr val="accent3">
                    <a:lumMod val="75000"/>
                  </a:schemeClr>
                </a:solidFill>
                <a:latin typeface="Segoe Print" panose="02000600000000000000" pitchFamily="2" charset="0"/>
              </a:rPr>
              <a:t>Lord </a:t>
            </a:r>
            <a:r>
              <a:rPr lang="en-US" sz="3000" dirty="0">
                <a:solidFill>
                  <a:schemeClr val="accent3">
                    <a:lumMod val="75000"/>
                  </a:schemeClr>
                </a:solidFill>
                <a:latin typeface="Segoe Print" panose="02000600000000000000" pitchFamily="2" charset="0"/>
              </a:rPr>
              <a:t>Jesus</a:t>
            </a:r>
          </a:p>
          <a:p>
            <a:pPr marL="0" indent="0" algn="ctr">
              <a:buNone/>
            </a:pPr>
            <a:r>
              <a:rPr lang="en-US" sz="3000" dirty="0">
                <a:solidFill>
                  <a:schemeClr val="accent3">
                    <a:lumMod val="75000"/>
                  </a:schemeClr>
                </a:solidFill>
                <a:latin typeface="Segoe Print" panose="02000600000000000000" pitchFamily="2" charset="0"/>
              </a:rPr>
              <a:t>Help us to receive your goodness</a:t>
            </a:r>
          </a:p>
          <a:p>
            <a:pPr marL="0" indent="0" algn="ctr">
              <a:buNone/>
            </a:pPr>
            <a:r>
              <a:rPr lang="en-US" sz="4000" dirty="0" smtClean="0">
                <a:solidFill>
                  <a:schemeClr val="accent3">
                    <a:lumMod val="75000"/>
                  </a:schemeClr>
                </a:solidFill>
                <a:latin typeface="Segoe Print" panose="02000600000000000000" pitchFamily="2" charset="0"/>
              </a:rPr>
              <a:t> </a:t>
            </a:r>
            <a:endParaRPr lang="en-US" sz="4000" dirty="0">
              <a:solidFill>
                <a:schemeClr val="accent3">
                  <a:lumMod val="75000"/>
                </a:schemeClr>
              </a:solidFill>
              <a:latin typeface="Segoe Print" panose="02000600000000000000" pitchFamily="2" charset="0"/>
            </a:endParaRPr>
          </a:p>
          <a:p>
            <a:pPr marL="0" indent="0" algn="ctr">
              <a:buNone/>
            </a:pPr>
            <a:endParaRPr lang="en-US" sz="900" dirty="0">
              <a:solidFill>
                <a:schemeClr val="accent3">
                  <a:lumMod val="75000"/>
                </a:schemeClr>
              </a:solidFill>
              <a:latin typeface="Segoe Print" panose="02000600000000000000" pitchFamily="2" charset="0"/>
            </a:endParaRPr>
          </a:p>
          <a:p>
            <a:pPr marL="0" indent="0">
              <a:buNone/>
            </a:pPr>
            <a:endParaRPr lang="en-US" sz="3200" dirty="0">
              <a:solidFill>
                <a:schemeClr val="accent3">
                  <a:lumMod val="75000"/>
                </a:schemeClr>
              </a:solidFill>
              <a:latin typeface="Segoe Print" panose="02000600000000000000" pitchFamily="2"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6060478" y="-76647"/>
            <a:ext cx="3188296" cy="2391222"/>
          </a:xfrm>
          <a:prstGeom prst="rect">
            <a:avLst/>
          </a:prstGeom>
          <a:ln>
            <a:noFill/>
          </a:ln>
          <a:effectLst>
            <a:softEdge rad="112500"/>
          </a:effectLst>
        </p:spPr>
      </p:pic>
      <p:pic>
        <p:nvPicPr>
          <p:cNvPr id="9" name="Content Placeholder 6"/>
          <p:cNvPicPr>
            <a:picLocks noGrp="1" noChangeAspect="1"/>
          </p:cNvPicPr>
          <p:nvPr>
            <p:ph sz="half" idx="4294967295"/>
          </p:nvPr>
        </p:nvPicPr>
        <p:blipFill rotWithShape="1">
          <a:blip r:embed="rId4">
            <a:extLst>
              <a:ext uri="{BEBA8EAE-BF5A-486C-A8C5-ECC9F3942E4B}">
                <a14:imgProps xmlns:a14="http://schemas.microsoft.com/office/drawing/2010/main">
                  <a14:imgLayer r:embed="rId5">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l="-1904" t="4531" r="5021" b="1133"/>
          <a:stretch/>
        </p:blipFill>
        <p:spPr>
          <a:xfrm>
            <a:off x="5685356" y="-76647"/>
            <a:ext cx="3567385" cy="2683660"/>
          </a:xfrm>
          <a:prstGeom prst="rect">
            <a:avLst/>
          </a:prstGeom>
          <a:ln>
            <a:noFill/>
          </a:ln>
          <a:effectLst>
            <a:softEdge rad="112500"/>
          </a:effectLst>
        </p:spPr>
      </p:pic>
    </p:spTree>
    <p:extLst>
      <p:ext uri="{BB962C8B-B14F-4D97-AF65-F5344CB8AC3E}">
        <p14:creationId xmlns:p14="http://schemas.microsoft.com/office/powerpoint/2010/main" val="38308622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457198" y="924674"/>
            <a:ext cx="8492491" cy="3292726"/>
          </a:xfrm>
        </p:spPr>
        <p:txBody>
          <a:bodyPr>
            <a:normAutofit/>
          </a:bodyPr>
          <a:lstStyle/>
          <a:p>
            <a:r>
              <a:rPr lang="en-US" dirty="0" smtClean="0"/>
              <a:t>Photograph: ‘Abundance’ photograph by Lisa Hughes used </a:t>
            </a:r>
            <a:r>
              <a:rPr lang="en-US" dirty="0"/>
              <a:t>with </a:t>
            </a:r>
            <a:r>
              <a:rPr lang="en-US" dirty="0" smtClean="0"/>
              <a:t>permission</a:t>
            </a:r>
          </a:p>
          <a:p>
            <a:r>
              <a:rPr lang="en-US" dirty="0" smtClean="0"/>
              <a:t>Music: Waterfall, royalty-free music: </a:t>
            </a:r>
            <a:r>
              <a:rPr lang="en-AU" dirty="0" smtClean="0">
                <a:hlinkClick r:id="rId3"/>
              </a:rPr>
              <a:t>https</a:t>
            </a:r>
            <a:r>
              <a:rPr lang="en-AU" dirty="0">
                <a:hlinkClick r:id="rId3"/>
              </a:rPr>
              <a:t>://</a:t>
            </a:r>
            <a:r>
              <a:rPr lang="en-AU" dirty="0" smtClean="0">
                <a:hlinkClick r:id="rId3"/>
              </a:rPr>
              <a:t>www.youtub.com/audiolibrary</a:t>
            </a:r>
            <a:endParaRPr lang="en-AU" dirty="0" smtClean="0"/>
          </a:p>
          <a:p>
            <a:r>
              <a:rPr lang="en-US" dirty="0" smtClean="0"/>
              <a:t>Scripture: accessed from Liturgy Help: </a:t>
            </a:r>
            <a:r>
              <a:rPr lang="en-AU" u="sng" dirty="0">
                <a:hlinkClick r:id="rId4"/>
              </a:rPr>
              <a:t>https://liturgyhelp.com/calendar/date/2020Jul12/0</a:t>
            </a:r>
            <a:endParaRPr lang="en-AU" dirty="0"/>
          </a:p>
          <a:p>
            <a:r>
              <a:rPr lang="en-AU" dirty="0" smtClean="0"/>
              <a:t>The </a:t>
            </a:r>
            <a:r>
              <a:rPr lang="en-AU" dirty="0"/>
              <a:t>Emmaus Series: </a:t>
            </a:r>
            <a:r>
              <a:rPr lang="en-AU" dirty="0">
                <a:hlinkClick r:id="rId5"/>
              </a:rPr>
              <a:t>http://www.theemmausseries.com/</a:t>
            </a:r>
            <a:r>
              <a:rPr lang="en-AU" dirty="0"/>
              <a:t> </a:t>
            </a:r>
            <a:endParaRPr lang="en-AU" dirty="0" smtClean="0"/>
          </a:p>
          <a:p>
            <a:r>
              <a:rPr lang="en-US" dirty="0" smtClean="0"/>
              <a:t>Catholic Worship Book People’s Edition 2016 Morning Star Australia</a:t>
            </a:r>
            <a:endParaRPr lang="en-AU" dirty="0" smtClean="0"/>
          </a:p>
          <a:p>
            <a:r>
              <a:rPr lang="en-US" dirty="0" smtClean="0"/>
              <a:t>PowerPoint </a:t>
            </a:r>
            <a:r>
              <a:rPr lang="en-US" dirty="0"/>
              <a:t>presentation created by Lisa Hughes, Formation Officer, Catholic Leadership and </a:t>
            </a:r>
            <a:r>
              <a:rPr lang="en-US" dirty="0" smtClean="0"/>
              <a:t>Governance, CEM</a:t>
            </a:r>
            <a:r>
              <a:rPr lang="en-US" dirty="0"/>
              <a:t>. Contact: </a:t>
            </a:r>
            <a:r>
              <a:rPr lang="en-US" dirty="0">
                <a:hlinkClick r:id="rId6"/>
              </a:rPr>
              <a:t>lhughes@cem.edu.au</a:t>
            </a:r>
            <a:r>
              <a:rPr lang="en-US" dirty="0"/>
              <a:t> / (03) 9267 0228</a:t>
            </a:r>
            <a:endParaRPr lang="en-AU" dirty="0"/>
          </a:p>
        </p:txBody>
      </p:sp>
      <p:sp>
        <p:nvSpPr>
          <p:cNvPr id="4" name="Title 3"/>
          <p:cNvSpPr>
            <a:spLocks noGrp="1"/>
          </p:cNvSpPr>
          <p:nvPr>
            <p:ph type="title"/>
          </p:nvPr>
        </p:nvSpPr>
        <p:spPr/>
        <p:txBody>
          <a:bodyPr/>
          <a:lstStyle/>
          <a:p>
            <a:r>
              <a:rPr lang="en-US" dirty="0" smtClean="0"/>
              <a:t>Acknowledgements</a:t>
            </a:r>
            <a:endParaRPr lang="en-AU" dirty="0"/>
          </a:p>
        </p:txBody>
      </p:sp>
    </p:spTree>
    <p:extLst>
      <p:ext uri="{BB962C8B-B14F-4D97-AF65-F5344CB8AC3E}">
        <p14:creationId xmlns:p14="http://schemas.microsoft.com/office/powerpoint/2010/main" val="14133092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77334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AU"/>
          </a:p>
        </p:txBody>
      </p:sp>
      <p:sp>
        <p:nvSpPr>
          <p:cNvPr id="2" name="Content Placeholder 1"/>
          <p:cNvSpPr>
            <a:spLocks noGrp="1"/>
          </p:cNvSpPr>
          <p:nvPr>
            <p:ph sz="half" idx="1"/>
          </p:nvPr>
        </p:nvSpPr>
        <p:spPr/>
        <p:txBody>
          <a:bodyPr/>
          <a:lstStyle/>
          <a:p>
            <a:endParaRPr lang="en-AU"/>
          </a:p>
        </p:txBody>
      </p:sp>
      <p:pic>
        <p:nvPicPr>
          <p:cNvPr id="6" name="Content Placeholder 6"/>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l="-1904" t="7860" r="5021" b="12418"/>
          <a:stretch/>
        </p:blipFill>
        <p:spPr>
          <a:xfrm>
            <a:off x="-276242" y="-135802"/>
            <a:ext cx="9569735" cy="6083929"/>
          </a:xfrm>
          <a:prstGeom prst="rect">
            <a:avLst/>
          </a:prstGeom>
          <a:ln>
            <a:noFill/>
          </a:ln>
          <a:effectLst>
            <a:softEdge rad="112500"/>
          </a:effectLst>
        </p:spPr>
      </p:pic>
    </p:spTree>
    <p:extLst>
      <p:ext uri="{BB962C8B-B14F-4D97-AF65-F5344CB8AC3E}">
        <p14:creationId xmlns:p14="http://schemas.microsoft.com/office/powerpoint/2010/main" val="18148423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l="-1904" t="7860" r="5021" b="12418"/>
          <a:stretch/>
        </p:blipFill>
        <p:spPr>
          <a:xfrm>
            <a:off x="-339616" y="-769105"/>
            <a:ext cx="9655632" cy="6083929"/>
          </a:xfrm>
          <a:prstGeom prst="rect">
            <a:avLst/>
          </a:prstGeom>
          <a:ln>
            <a:noFill/>
          </a:ln>
          <a:effectLst>
            <a:softEdge rad="112500"/>
          </a:effectLst>
        </p:spPr>
      </p:pic>
      <p:pic>
        <p:nvPicPr>
          <p:cNvPr id="11" name="Waterfall">
            <a:hlinkClick r:id="" action="ppaction://media"/>
          </p:cNvPr>
          <p:cNvPicPr>
            <a:picLocks noChangeAspect="1"/>
          </p:cNvPicPr>
          <p:nvPr>
            <a:audioFile r:link="rId1"/>
            <p:extLst>
              <p:ext uri="{DAA4B4D4-6D71-4841-9C94-3DE7FCFB9230}">
                <p14:media xmlns:p14="http://schemas.microsoft.com/office/powerpoint/2010/main" r:embed="rId2">
                  <p14:trim st="2450" end="64084.75"/>
                  <p14:fade in="10000" out="11000"/>
                </p14:media>
              </p:ext>
            </p:extLst>
          </p:nvPr>
        </p:nvPicPr>
        <p:blipFill>
          <a:blip r:embed="rId7"/>
          <a:stretch>
            <a:fillRect/>
          </a:stretch>
        </p:blipFill>
        <p:spPr>
          <a:xfrm>
            <a:off x="8102600" y="4570497"/>
            <a:ext cx="406400" cy="406400"/>
          </a:xfrm>
          <a:prstGeom prst="rect">
            <a:avLst/>
          </a:prstGeom>
        </p:spPr>
      </p:pic>
    </p:spTree>
    <p:extLst>
      <p:ext uri="{BB962C8B-B14F-4D97-AF65-F5344CB8AC3E}">
        <p14:creationId xmlns:p14="http://schemas.microsoft.com/office/powerpoint/2010/main" val="42423147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084"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1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endParaRPr lang="en-AU"/>
          </a:p>
        </p:txBody>
      </p:sp>
      <p:pic>
        <p:nvPicPr>
          <p:cNvPr id="5" name="Content Placeholder 6"/>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l="-1904" t="7860" r="5021" b="12418"/>
          <a:stretch/>
        </p:blipFill>
        <p:spPr>
          <a:xfrm>
            <a:off x="-285295" y="-117695"/>
            <a:ext cx="9569735" cy="6083929"/>
          </a:xfrm>
          <a:prstGeom prst="rect">
            <a:avLst/>
          </a:prstGeom>
          <a:ln>
            <a:noFill/>
          </a:ln>
          <a:effectLst>
            <a:softEdge rad="112500"/>
          </a:effectLst>
        </p:spPr>
      </p:pic>
    </p:spTree>
    <p:extLst>
      <p:ext uri="{BB962C8B-B14F-4D97-AF65-F5344CB8AC3E}">
        <p14:creationId xmlns:p14="http://schemas.microsoft.com/office/powerpoint/2010/main" val="29062343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46580" y="153107"/>
            <a:ext cx="8229600" cy="556079"/>
          </a:xfrm>
        </p:spPr>
        <p:txBody>
          <a:bodyPr/>
          <a:lstStyle/>
          <a:p>
            <a:pPr>
              <a:lnSpc>
                <a:spcPct val="110000"/>
              </a:lnSpc>
              <a:spcBef>
                <a:spcPts val="0"/>
              </a:spcBef>
              <a:buClr>
                <a:srgbClr val="3E9DC8"/>
              </a:buClr>
            </a:pPr>
            <a:r>
              <a:rPr lang="en-US" sz="4400" dirty="0" smtClean="0">
                <a:solidFill>
                  <a:schemeClr val="accent3">
                    <a:lumMod val="75000"/>
                  </a:schemeClr>
                </a:solidFill>
                <a:latin typeface="Segoe Print" panose="02000600000000000000" pitchFamily="2" charset="0"/>
                <a:ea typeface="+mn-ea"/>
                <a:cs typeface="+mn-cs"/>
              </a:rPr>
              <a:t>Listen</a:t>
            </a:r>
            <a:endParaRPr lang="en-US" sz="4400" dirty="0">
              <a:solidFill>
                <a:schemeClr val="accent3">
                  <a:lumMod val="75000"/>
                </a:schemeClr>
              </a:solidFill>
              <a:latin typeface="Segoe Print" panose="02000600000000000000" pitchFamily="2" charset="0"/>
              <a:ea typeface="+mn-ea"/>
              <a:cs typeface="+mn-cs"/>
            </a:endParaRPr>
          </a:p>
        </p:txBody>
      </p:sp>
      <p:sp>
        <p:nvSpPr>
          <p:cNvPr id="7" name="Content Placeholder 6"/>
          <p:cNvSpPr>
            <a:spLocks noGrp="1"/>
          </p:cNvSpPr>
          <p:nvPr>
            <p:ph sz="half" idx="10"/>
          </p:nvPr>
        </p:nvSpPr>
        <p:spPr>
          <a:xfrm>
            <a:off x="685800" y="1053240"/>
            <a:ext cx="5181599" cy="2744060"/>
          </a:xfrm>
        </p:spPr>
        <p:txBody>
          <a:bodyPr>
            <a:normAutofit fontScale="40000" lnSpcReduction="20000"/>
          </a:bodyPr>
          <a:lstStyle/>
          <a:p>
            <a:pPr marL="0" indent="0" algn="ctr">
              <a:lnSpc>
                <a:spcPct val="200000"/>
              </a:lnSpc>
              <a:buNone/>
            </a:pPr>
            <a:endParaRPr lang="en-US" sz="2400" dirty="0">
              <a:solidFill>
                <a:schemeClr val="accent3">
                  <a:lumMod val="75000"/>
                </a:schemeClr>
              </a:solidFill>
              <a:latin typeface="Segoe Print" panose="02000600000000000000" pitchFamily="2" charset="0"/>
            </a:endParaRPr>
          </a:p>
          <a:p>
            <a:pPr marL="0" indent="0" algn="ctr">
              <a:buNone/>
            </a:pPr>
            <a:endParaRPr lang="en-US" sz="7400" dirty="0">
              <a:solidFill>
                <a:schemeClr val="accent3">
                  <a:lumMod val="75000"/>
                </a:schemeClr>
              </a:solidFill>
              <a:latin typeface="Segoe Print" panose="02000600000000000000" pitchFamily="2" charset="0"/>
            </a:endParaRPr>
          </a:p>
          <a:p>
            <a:pPr marL="0" indent="0" algn="ctr">
              <a:buNone/>
            </a:pPr>
            <a:r>
              <a:rPr lang="en-US" sz="7400" dirty="0">
                <a:solidFill>
                  <a:schemeClr val="accent3">
                    <a:lumMod val="75000"/>
                  </a:schemeClr>
                </a:solidFill>
                <a:latin typeface="Segoe Print" panose="02000600000000000000" pitchFamily="2" charset="0"/>
              </a:rPr>
              <a:t>The Lord's </a:t>
            </a:r>
            <a:r>
              <a:rPr lang="en-US" sz="7400" dirty="0" smtClean="0">
                <a:solidFill>
                  <a:schemeClr val="accent3">
                    <a:lumMod val="75000"/>
                  </a:schemeClr>
                </a:solidFill>
                <a:latin typeface="Segoe Print" panose="02000600000000000000" pitchFamily="2" charset="0"/>
              </a:rPr>
              <a:t>word is life giving</a:t>
            </a:r>
            <a:endParaRPr lang="en-US" sz="7400" dirty="0">
              <a:solidFill>
                <a:schemeClr val="accent3">
                  <a:lumMod val="75000"/>
                </a:schemeClr>
              </a:solidFill>
              <a:latin typeface="Segoe Print" panose="02000600000000000000" pitchFamily="2" charset="0"/>
            </a:endParaRPr>
          </a:p>
          <a:p>
            <a:pPr marL="0" indent="0" algn="ctr">
              <a:buNone/>
            </a:pPr>
            <a:endParaRPr lang="en-US" sz="4900" dirty="0">
              <a:solidFill>
                <a:schemeClr val="accent3">
                  <a:lumMod val="75000"/>
                </a:schemeClr>
              </a:solidFill>
              <a:latin typeface="Segoe Print" panose="02000600000000000000" pitchFamily="2" charset="0"/>
            </a:endParaRPr>
          </a:p>
          <a:p>
            <a:pPr marL="0" indent="0" algn="ctr">
              <a:buNone/>
            </a:pPr>
            <a:r>
              <a:rPr lang="en-US" sz="4900" dirty="0" smtClean="0">
                <a:solidFill>
                  <a:schemeClr val="accent3">
                    <a:lumMod val="75000"/>
                  </a:schemeClr>
                </a:solidFill>
                <a:latin typeface="Segoe Print" panose="02000600000000000000" pitchFamily="2" charset="0"/>
              </a:rPr>
              <a:t>Is 55:10- 11</a:t>
            </a:r>
            <a:endParaRPr lang="en-US" sz="4900" dirty="0">
              <a:solidFill>
                <a:schemeClr val="accent3">
                  <a:lumMod val="75000"/>
                </a:schemeClr>
              </a:solidFill>
              <a:latin typeface="Segoe Print" panose="02000600000000000000" pitchFamily="2" charset="0"/>
            </a:endParaRPr>
          </a:p>
          <a:p>
            <a:pPr marL="0" indent="0">
              <a:buNone/>
            </a:pPr>
            <a:r>
              <a:rPr lang="en-US" sz="3200" dirty="0">
                <a:hlinkClick r:id="rId3"/>
              </a:rPr>
              <a:t/>
            </a:r>
            <a:br>
              <a:rPr lang="en-US" sz="3200" dirty="0">
                <a:hlinkClick r:id="rId3"/>
              </a:rPr>
            </a:br>
            <a:endParaRPr lang="en-US" sz="4000" dirty="0">
              <a:solidFill>
                <a:schemeClr val="accent3">
                  <a:lumMod val="75000"/>
                </a:schemeClr>
              </a:solidFill>
              <a:latin typeface="Segoe Print" panose="02000600000000000000" pitchFamily="2" charset="0"/>
            </a:endParaRPr>
          </a:p>
          <a:p>
            <a:pPr marL="0" indent="0" algn="ctr">
              <a:buNone/>
            </a:pPr>
            <a:endParaRPr lang="en-US" sz="3200" dirty="0">
              <a:solidFill>
                <a:schemeClr val="accent3">
                  <a:lumMod val="75000"/>
                </a:schemeClr>
              </a:solidFill>
              <a:latin typeface="Segoe Print" panose="02000600000000000000" pitchFamily="2" charset="0"/>
            </a:endParaRPr>
          </a:p>
        </p:txBody>
      </p:sp>
      <p:pic>
        <p:nvPicPr>
          <p:cNvPr id="8" name="Content Placeholder 6"/>
          <p:cNvPicPr>
            <a:picLocks noGrp="1" noChangeAspect="1"/>
          </p:cNvPicPr>
          <p:nvPr>
            <p:ph sz="half" idx="4294967295"/>
          </p:nvPr>
        </p:nvPicPr>
        <p:blipFill rotWithShape="1">
          <a:blip r:embed="rId4">
            <a:extLst>
              <a:ext uri="{BEBA8EAE-BF5A-486C-A8C5-ECC9F3942E4B}">
                <a14:imgProps xmlns:a14="http://schemas.microsoft.com/office/drawing/2010/main">
                  <a14:imgLayer r:embed="rId5">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l="-1904" t="4531" r="5021" b="1133"/>
          <a:stretch/>
        </p:blipFill>
        <p:spPr>
          <a:xfrm>
            <a:off x="5721570" y="-66350"/>
            <a:ext cx="3567385" cy="2683660"/>
          </a:xfrm>
          <a:prstGeom prst="rect">
            <a:avLst/>
          </a:prstGeom>
          <a:ln>
            <a:noFill/>
          </a:ln>
          <a:effectLst>
            <a:softEdge rad="112500"/>
          </a:effectLst>
        </p:spPr>
      </p:pic>
    </p:spTree>
    <p:extLst>
      <p:ext uri="{BB962C8B-B14F-4D97-AF65-F5344CB8AC3E}">
        <p14:creationId xmlns:p14="http://schemas.microsoft.com/office/powerpoint/2010/main" val="5499516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96875" y="121377"/>
            <a:ext cx="8229600" cy="556079"/>
          </a:xfrm>
        </p:spPr>
        <p:txBody>
          <a:bodyPr/>
          <a:lstStyle/>
          <a:p>
            <a:pPr>
              <a:lnSpc>
                <a:spcPct val="110000"/>
              </a:lnSpc>
              <a:spcBef>
                <a:spcPts val="0"/>
              </a:spcBef>
              <a:buClr>
                <a:srgbClr val="3E9DC8"/>
              </a:buClr>
            </a:pPr>
            <a:r>
              <a:rPr lang="en-US" sz="4400" dirty="0" smtClean="0">
                <a:solidFill>
                  <a:schemeClr val="accent3">
                    <a:lumMod val="75000"/>
                  </a:schemeClr>
                </a:solidFill>
                <a:latin typeface="Segoe Print" panose="02000600000000000000" pitchFamily="2" charset="0"/>
                <a:ea typeface="+mn-ea"/>
                <a:cs typeface="+mn-cs"/>
              </a:rPr>
              <a:t>Respond</a:t>
            </a:r>
            <a:endParaRPr lang="en-US" sz="4400" dirty="0">
              <a:solidFill>
                <a:schemeClr val="accent3">
                  <a:lumMod val="75000"/>
                </a:schemeClr>
              </a:solidFill>
              <a:latin typeface="Segoe Print" panose="02000600000000000000" pitchFamily="2" charset="0"/>
              <a:ea typeface="+mn-ea"/>
              <a:cs typeface="+mn-cs"/>
            </a:endParaRPr>
          </a:p>
        </p:txBody>
      </p:sp>
      <p:pic>
        <p:nvPicPr>
          <p:cNvPr id="8" name="Content Placeholder 6"/>
          <p:cNvPicPr>
            <a:picLocks noGrp="1" noChangeAspect="1"/>
          </p:cNvPicPr>
          <p:nvPr>
            <p:ph sz="half" idx="4294967295"/>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l="-1904" t="4531" r="5021" b="1133"/>
          <a:stretch/>
        </p:blipFill>
        <p:spPr>
          <a:xfrm>
            <a:off x="5685356" y="-76647"/>
            <a:ext cx="3567385" cy="2683660"/>
          </a:xfrm>
          <a:prstGeom prst="rect">
            <a:avLst/>
          </a:prstGeom>
          <a:ln>
            <a:noFill/>
          </a:ln>
          <a:effectLst>
            <a:softEdge rad="112500"/>
          </a:effectLst>
        </p:spPr>
      </p:pic>
    </p:spTree>
    <p:extLst>
      <p:ext uri="{BB962C8B-B14F-4D97-AF65-F5344CB8AC3E}">
        <p14:creationId xmlns:p14="http://schemas.microsoft.com/office/powerpoint/2010/main" val="6456592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46580" y="153107"/>
            <a:ext cx="8229600" cy="556079"/>
          </a:xfrm>
        </p:spPr>
        <p:txBody>
          <a:bodyPr/>
          <a:lstStyle/>
          <a:p>
            <a:pPr>
              <a:lnSpc>
                <a:spcPct val="110000"/>
              </a:lnSpc>
              <a:spcBef>
                <a:spcPts val="0"/>
              </a:spcBef>
              <a:buClr>
                <a:srgbClr val="3E9DC8"/>
              </a:buClr>
            </a:pPr>
            <a:r>
              <a:rPr lang="en-US" sz="4400" dirty="0" smtClean="0">
                <a:solidFill>
                  <a:schemeClr val="accent3">
                    <a:lumMod val="75000"/>
                  </a:schemeClr>
                </a:solidFill>
                <a:latin typeface="Segoe Print" panose="02000600000000000000" pitchFamily="2" charset="0"/>
                <a:ea typeface="+mn-ea"/>
                <a:cs typeface="+mn-cs"/>
              </a:rPr>
              <a:t>Respond</a:t>
            </a:r>
            <a:endParaRPr lang="en-US" sz="4400" dirty="0">
              <a:solidFill>
                <a:schemeClr val="accent3">
                  <a:lumMod val="75000"/>
                </a:schemeClr>
              </a:solidFill>
              <a:latin typeface="Segoe Print" panose="02000600000000000000" pitchFamily="2" charset="0"/>
              <a:ea typeface="+mn-ea"/>
              <a:cs typeface="+mn-cs"/>
            </a:endParaRPr>
          </a:p>
        </p:txBody>
      </p:sp>
      <p:sp>
        <p:nvSpPr>
          <p:cNvPr id="7" name="Content Placeholder 6"/>
          <p:cNvSpPr>
            <a:spLocks noGrp="1"/>
          </p:cNvSpPr>
          <p:nvPr>
            <p:ph sz="half" idx="10"/>
          </p:nvPr>
        </p:nvSpPr>
        <p:spPr>
          <a:xfrm>
            <a:off x="101600" y="1053240"/>
            <a:ext cx="5181599" cy="2744060"/>
          </a:xfrm>
        </p:spPr>
        <p:txBody>
          <a:bodyPr>
            <a:normAutofit fontScale="32500" lnSpcReduction="20000"/>
          </a:bodyPr>
          <a:lstStyle/>
          <a:p>
            <a:pPr marL="0" indent="0" algn="ctr">
              <a:lnSpc>
                <a:spcPct val="200000"/>
              </a:lnSpc>
              <a:buNone/>
            </a:pPr>
            <a:endParaRPr lang="en-US" sz="2400" dirty="0">
              <a:solidFill>
                <a:schemeClr val="accent3">
                  <a:lumMod val="75000"/>
                </a:schemeClr>
              </a:solidFill>
              <a:latin typeface="Segoe Print" panose="02000600000000000000" pitchFamily="2" charset="0"/>
            </a:endParaRPr>
          </a:p>
          <a:p>
            <a:pPr marL="0" indent="0" algn="ctr">
              <a:buNone/>
            </a:pPr>
            <a:endParaRPr lang="en-US" sz="7400" dirty="0">
              <a:solidFill>
                <a:schemeClr val="accent3">
                  <a:lumMod val="75000"/>
                </a:schemeClr>
              </a:solidFill>
              <a:latin typeface="Segoe Print" panose="02000600000000000000" pitchFamily="2" charset="0"/>
            </a:endParaRPr>
          </a:p>
          <a:p>
            <a:pPr marL="0" indent="0" algn="ctr">
              <a:lnSpc>
                <a:spcPct val="120000"/>
              </a:lnSpc>
              <a:buNone/>
            </a:pPr>
            <a:r>
              <a:rPr lang="en-US" sz="9200" dirty="0" smtClean="0">
                <a:solidFill>
                  <a:schemeClr val="accent3">
                    <a:lumMod val="75000"/>
                  </a:schemeClr>
                </a:solidFill>
                <a:latin typeface="Segoe Print" panose="02000600000000000000" pitchFamily="2" charset="0"/>
              </a:rPr>
              <a:t>Lord Jesus</a:t>
            </a:r>
          </a:p>
          <a:p>
            <a:pPr marL="0" indent="0" algn="ctr">
              <a:lnSpc>
                <a:spcPct val="120000"/>
              </a:lnSpc>
              <a:buNone/>
            </a:pPr>
            <a:r>
              <a:rPr lang="en-US" sz="9200" dirty="0" smtClean="0">
                <a:solidFill>
                  <a:schemeClr val="accent3">
                    <a:lumMod val="75000"/>
                  </a:schemeClr>
                </a:solidFill>
                <a:latin typeface="Segoe Print" panose="02000600000000000000" pitchFamily="2" charset="0"/>
              </a:rPr>
              <a:t>Help us to receive your </a:t>
            </a:r>
          </a:p>
          <a:p>
            <a:pPr marL="0" indent="0" algn="ctr">
              <a:lnSpc>
                <a:spcPct val="120000"/>
              </a:lnSpc>
              <a:buNone/>
            </a:pPr>
            <a:r>
              <a:rPr lang="en-US" sz="9200" dirty="0" smtClean="0">
                <a:solidFill>
                  <a:schemeClr val="accent3">
                    <a:lumMod val="75000"/>
                  </a:schemeClr>
                </a:solidFill>
                <a:latin typeface="Segoe Print" panose="02000600000000000000" pitchFamily="2" charset="0"/>
              </a:rPr>
              <a:t>goodness</a:t>
            </a:r>
            <a:endParaRPr lang="en-US" sz="9200" dirty="0">
              <a:solidFill>
                <a:schemeClr val="accent3">
                  <a:lumMod val="75000"/>
                </a:schemeClr>
              </a:solidFill>
              <a:latin typeface="Segoe Print" panose="02000600000000000000" pitchFamily="2" charset="0"/>
            </a:endParaRPr>
          </a:p>
          <a:p>
            <a:pPr marL="0" indent="0" algn="ctr">
              <a:buNone/>
            </a:pPr>
            <a:endParaRPr lang="en-US" sz="4900" dirty="0">
              <a:solidFill>
                <a:schemeClr val="accent3">
                  <a:lumMod val="75000"/>
                </a:schemeClr>
              </a:solidFill>
              <a:latin typeface="Segoe Print" panose="02000600000000000000" pitchFamily="2" charset="0"/>
            </a:endParaRPr>
          </a:p>
          <a:p>
            <a:pPr marL="0" indent="0">
              <a:buNone/>
            </a:pPr>
            <a:r>
              <a:rPr lang="en-US" sz="3200" dirty="0">
                <a:hlinkClick r:id="rId3"/>
              </a:rPr>
              <a:t/>
            </a:r>
            <a:br>
              <a:rPr lang="en-US" sz="3200" dirty="0">
                <a:hlinkClick r:id="rId3"/>
              </a:rPr>
            </a:br>
            <a:endParaRPr lang="en-US" sz="4000" dirty="0">
              <a:solidFill>
                <a:schemeClr val="accent3">
                  <a:lumMod val="75000"/>
                </a:schemeClr>
              </a:solidFill>
              <a:latin typeface="Segoe Print" panose="02000600000000000000" pitchFamily="2" charset="0"/>
            </a:endParaRPr>
          </a:p>
          <a:p>
            <a:pPr marL="0" indent="0" algn="ctr">
              <a:buNone/>
            </a:pPr>
            <a:endParaRPr lang="en-US" sz="3200" dirty="0">
              <a:solidFill>
                <a:schemeClr val="accent3">
                  <a:lumMod val="75000"/>
                </a:schemeClr>
              </a:solidFill>
              <a:latin typeface="Segoe Print" panose="02000600000000000000" pitchFamily="2" charset="0"/>
            </a:endParaRPr>
          </a:p>
        </p:txBody>
      </p:sp>
      <p:pic>
        <p:nvPicPr>
          <p:cNvPr id="8" name="Content Placeholder 6"/>
          <p:cNvPicPr>
            <a:picLocks noGrp="1" noChangeAspect="1"/>
          </p:cNvPicPr>
          <p:nvPr>
            <p:ph sz="half" idx="4294967295"/>
          </p:nvPr>
        </p:nvPicPr>
        <p:blipFill rotWithShape="1">
          <a:blip r:embed="rId4">
            <a:extLst>
              <a:ext uri="{BEBA8EAE-BF5A-486C-A8C5-ECC9F3942E4B}">
                <a14:imgProps xmlns:a14="http://schemas.microsoft.com/office/drawing/2010/main">
                  <a14:imgLayer r:embed="rId5">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l="-1904" t="4531" r="5021" b="1133"/>
          <a:stretch/>
        </p:blipFill>
        <p:spPr>
          <a:xfrm>
            <a:off x="5685356" y="-76647"/>
            <a:ext cx="3567385" cy="2683660"/>
          </a:xfrm>
          <a:prstGeom prst="rect">
            <a:avLst/>
          </a:prstGeom>
          <a:ln>
            <a:noFill/>
          </a:ln>
          <a:effectLst>
            <a:softEdge rad="112500"/>
          </a:effectLst>
        </p:spPr>
      </p:pic>
    </p:spTree>
    <p:extLst>
      <p:ext uri="{BB962C8B-B14F-4D97-AF65-F5344CB8AC3E}">
        <p14:creationId xmlns:p14="http://schemas.microsoft.com/office/powerpoint/2010/main" val="29757695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1600" y="190519"/>
            <a:ext cx="8229600" cy="556079"/>
          </a:xfrm>
        </p:spPr>
        <p:txBody>
          <a:bodyPr/>
          <a:lstStyle/>
          <a:p>
            <a:pPr>
              <a:lnSpc>
                <a:spcPct val="110000"/>
              </a:lnSpc>
              <a:spcBef>
                <a:spcPts val="0"/>
              </a:spcBef>
              <a:buClr>
                <a:srgbClr val="3E9DC8"/>
              </a:buClr>
            </a:pPr>
            <a:r>
              <a:rPr lang="en-US" sz="4400" dirty="0" smtClean="0">
                <a:solidFill>
                  <a:schemeClr val="accent3">
                    <a:lumMod val="75000"/>
                  </a:schemeClr>
                </a:solidFill>
                <a:latin typeface="Segoe Print" panose="02000600000000000000" pitchFamily="2" charset="0"/>
                <a:ea typeface="+mn-ea"/>
                <a:cs typeface="+mn-cs"/>
              </a:rPr>
              <a:t>Go Forth</a:t>
            </a:r>
            <a:endParaRPr lang="en-US" sz="4400" dirty="0">
              <a:solidFill>
                <a:schemeClr val="accent3">
                  <a:lumMod val="75000"/>
                </a:schemeClr>
              </a:solidFill>
              <a:latin typeface="Segoe Print" panose="02000600000000000000" pitchFamily="2" charset="0"/>
              <a:ea typeface="+mn-ea"/>
              <a:cs typeface="+mn-cs"/>
            </a:endParaRPr>
          </a:p>
        </p:txBody>
      </p:sp>
      <p:sp>
        <p:nvSpPr>
          <p:cNvPr id="10" name="Content Placeholder 6"/>
          <p:cNvSpPr>
            <a:spLocks noGrp="1"/>
          </p:cNvSpPr>
          <p:nvPr>
            <p:ph sz="half" idx="10"/>
          </p:nvPr>
        </p:nvSpPr>
        <p:spPr>
          <a:xfrm>
            <a:off x="101600" y="1053240"/>
            <a:ext cx="5334000" cy="3493360"/>
          </a:xfrm>
        </p:spPr>
        <p:txBody>
          <a:bodyPr>
            <a:normAutofit fontScale="32500" lnSpcReduction="20000"/>
          </a:bodyPr>
          <a:lstStyle/>
          <a:p>
            <a:pPr marL="0" indent="0" algn="ctr">
              <a:lnSpc>
                <a:spcPct val="200000"/>
              </a:lnSpc>
              <a:buNone/>
            </a:pPr>
            <a:endParaRPr lang="en-US" sz="9200" dirty="0">
              <a:solidFill>
                <a:schemeClr val="accent3">
                  <a:lumMod val="75000"/>
                </a:schemeClr>
              </a:solidFill>
              <a:latin typeface="Segoe Print" panose="02000600000000000000" pitchFamily="2" charset="0"/>
            </a:endParaRPr>
          </a:p>
          <a:p>
            <a:pPr marL="0" indent="0" algn="ctr">
              <a:buNone/>
            </a:pPr>
            <a:r>
              <a:rPr lang="en-US" sz="9200" dirty="0">
                <a:solidFill>
                  <a:schemeClr val="accent3">
                    <a:lumMod val="75000"/>
                  </a:schemeClr>
                </a:solidFill>
                <a:latin typeface="Segoe Print" panose="02000600000000000000" pitchFamily="2" charset="0"/>
              </a:rPr>
              <a:t>Let us embrace the chance to flourish and grow</a:t>
            </a:r>
          </a:p>
          <a:p>
            <a:pPr marL="0" indent="0" algn="ctr">
              <a:buNone/>
            </a:pPr>
            <a:endParaRPr lang="en-US" sz="9200" dirty="0">
              <a:solidFill>
                <a:schemeClr val="accent3">
                  <a:lumMod val="75000"/>
                </a:schemeClr>
              </a:solidFill>
              <a:latin typeface="Segoe Print" panose="02000600000000000000" pitchFamily="2" charset="0"/>
            </a:endParaRPr>
          </a:p>
          <a:p>
            <a:pPr marL="0" indent="0" algn="ctr">
              <a:buNone/>
            </a:pPr>
            <a:r>
              <a:rPr lang="en-US" sz="9200" dirty="0">
                <a:solidFill>
                  <a:schemeClr val="accent3">
                    <a:lumMod val="75000"/>
                  </a:schemeClr>
                </a:solidFill>
                <a:latin typeface="Segoe Print" panose="02000600000000000000" pitchFamily="2" charset="0"/>
              </a:rPr>
              <a:t>Amen.</a:t>
            </a:r>
          </a:p>
          <a:p>
            <a:pPr marL="0" indent="0" algn="ctr">
              <a:buNone/>
            </a:pPr>
            <a:endParaRPr lang="en-US" sz="4900" dirty="0">
              <a:solidFill>
                <a:schemeClr val="accent3">
                  <a:lumMod val="75000"/>
                </a:schemeClr>
              </a:solidFill>
              <a:latin typeface="Segoe Print" panose="02000600000000000000" pitchFamily="2" charset="0"/>
            </a:endParaRPr>
          </a:p>
          <a:p>
            <a:pPr marL="0" indent="0">
              <a:buNone/>
            </a:pPr>
            <a:r>
              <a:rPr lang="en-US" sz="3200" dirty="0">
                <a:hlinkClick r:id="rId3"/>
              </a:rPr>
              <a:t/>
            </a:r>
            <a:br>
              <a:rPr lang="en-US" sz="3200" dirty="0">
                <a:hlinkClick r:id="rId3"/>
              </a:rPr>
            </a:br>
            <a:endParaRPr lang="en-US" sz="4000" dirty="0">
              <a:solidFill>
                <a:schemeClr val="accent3">
                  <a:lumMod val="75000"/>
                </a:schemeClr>
              </a:solidFill>
              <a:latin typeface="Segoe Print" panose="02000600000000000000" pitchFamily="2" charset="0"/>
            </a:endParaRPr>
          </a:p>
          <a:p>
            <a:pPr marL="0" indent="0" algn="ctr">
              <a:buNone/>
            </a:pPr>
            <a:endParaRPr lang="en-US" sz="3200" dirty="0">
              <a:solidFill>
                <a:schemeClr val="accent3">
                  <a:lumMod val="75000"/>
                </a:schemeClr>
              </a:solidFill>
              <a:latin typeface="Segoe Print" panose="02000600000000000000" pitchFamily="2" charset="0"/>
            </a:endParaRPr>
          </a:p>
        </p:txBody>
      </p:sp>
      <p:pic>
        <p:nvPicPr>
          <p:cNvPr id="8" name="Content Placeholder 6"/>
          <p:cNvPicPr>
            <a:picLocks noGrp="1" noChangeAspect="1"/>
          </p:cNvPicPr>
          <p:nvPr>
            <p:ph sz="half" idx="4294967295"/>
          </p:nvPr>
        </p:nvPicPr>
        <p:blipFill rotWithShape="1">
          <a:blip r:embed="rId4">
            <a:extLst>
              <a:ext uri="{BEBA8EAE-BF5A-486C-A8C5-ECC9F3942E4B}">
                <a14:imgProps xmlns:a14="http://schemas.microsoft.com/office/drawing/2010/main">
                  <a14:imgLayer r:embed="rId5">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l="-1904" t="4531" r="5021" b="1133"/>
          <a:stretch/>
        </p:blipFill>
        <p:spPr>
          <a:xfrm>
            <a:off x="5685356" y="-76647"/>
            <a:ext cx="3567385" cy="2683660"/>
          </a:xfrm>
          <a:prstGeom prst="rect">
            <a:avLst/>
          </a:prstGeom>
          <a:ln>
            <a:noFill/>
          </a:ln>
          <a:effectLst>
            <a:softEdge rad="112500"/>
          </a:effectLst>
        </p:spPr>
      </p:pic>
    </p:spTree>
    <p:extLst>
      <p:ext uri="{BB962C8B-B14F-4D97-AF65-F5344CB8AC3E}">
        <p14:creationId xmlns:p14="http://schemas.microsoft.com/office/powerpoint/2010/main" val="9382737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theme/theme1.xml><?xml version="1.0" encoding="utf-8"?>
<a:theme xmlns:a="http://schemas.openxmlformats.org/drawingml/2006/main" name="Catholic Education Melbourn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EM PPT template" id="{A105E2BB-18B0-1C49-91AA-9B0257353BBD}" vid="{9CFA39E3-6956-7C43-B951-97B2C84640E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_dlc_DocId xmlns="c176e42f-cfb7-4ffb-8c48-7e7f50ea1612">JJSPQHUVDZVS-318-15</_dlc_DocId>
    <_dlc_DocIdUrl xmlns="c176e42f-cfb7-4ffb-8c48-7e7f50ea1612">
      <Url>https://staff.ceomelb.catholic.edu.au/toolstechnical/_layouts/15/DocIdRedir.aspx?ID=JJSPQHUVDZVS-318-15</Url>
      <Description>JJSPQHUVDZVS-318-15</Description>
    </_dlc_DocIdUrl>
    <Category xmlns="f6631a1d-8171-4ad0-a80d-acb9877d0f5d" xsi:nil="true"/>
    <_dlc_DocIdPersistId xmlns="c176e42f-cfb7-4ffb-8c48-7e7f50ea1612">false</_dlc_DocIdPersistId>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55844C1E72D99479FB205B5885A3150" ma:contentTypeVersion="4" ma:contentTypeDescription="Create a new document." ma:contentTypeScope="" ma:versionID="554a3f1da481d723d02081f82cfde2cc">
  <xsd:schema xmlns:xsd="http://www.w3.org/2001/XMLSchema" xmlns:xs="http://www.w3.org/2001/XMLSchema" xmlns:p="http://schemas.microsoft.com/office/2006/metadata/properties" xmlns:ns1="http://schemas.microsoft.com/sharepoint/v3" xmlns:ns2="c176e42f-cfb7-4ffb-8c48-7e7f50ea1612" xmlns:ns3="f6631a1d-8171-4ad0-a80d-acb9877d0f5d" targetNamespace="http://schemas.microsoft.com/office/2006/metadata/properties" ma:root="true" ma:fieldsID="4671360c9f02c94afd043826bbaddf50" ns1:_="" ns2:_="" ns3:_="">
    <xsd:import namespace="http://schemas.microsoft.com/sharepoint/v3"/>
    <xsd:import namespace="c176e42f-cfb7-4ffb-8c48-7e7f50ea1612"/>
    <xsd:import namespace="f6631a1d-8171-4ad0-a80d-acb9877d0f5d"/>
    <xsd:element name="properties">
      <xsd:complexType>
        <xsd:sequence>
          <xsd:element name="documentManagement">
            <xsd:complexType>
              <xsd:all>
                <xsd:element ref="ns2:_dlc_DocId" minOccurs="0"/>
                <xsd:element ref="ns2:_dlc_DocIdUrl" minOccurs="0"/>
                <xsd:element ref="ns2:_dlc_DocIdPersistId" minOccurs="0"/>
                <xsd:element ref="ns1:PublishingStartDate" minOccurs="0"/>
                <xsd:element ref="ns1:PublishingExpirationDate" minOccurs="0"/>
                <xsd:element ref="ns3:Categor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1"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12"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176e42f-cfb7-4ffb-8c48-7e7f50ea161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f6631a1d-8171-4ad0-a80d-acb9877d0f5d" elementFormDefault="qualified">
    <xsd:import namespace="http://schemas.microsoft.com/office/2006/documentManagement/types"/>
    <xsd:import namespace="http://schemas.microsoft.com/office/infopath/2007/PartnerControls"/>
    <xsd:element name="Category" ma:index="13" nillable="true" ma:displayName="Category" ma:list="{f6631a1d-8171-4ad0-a80d-acb9877d0f5d}" ma:internalName="Category" ma:showField="Title">
      <xsd:simpleType>
        <xsd:restriction base="dms:Lookup"/>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1D6F4DE4-E7CC-43BF-8924-6FE6F6CE3C58}">
  <ds:schemaRefs>
    <ds:schemaRef ds:uri="http://schemas.microsoft.com/sharepoint/v3/contenttype/forms"/>
  </ds:schemaRefs>
</ds:datastoreItem>
</file>

<file path=customXml/itemProps2.xml><?xml version="1.0" encoding="utf-8"?>
<ds:datastoreItem xmlns:ds="http://schemas.openxmlformats.org/officeDocument/2006/customXml" ds:itemID="{2C96EE03-0084-4E5C-BD1F-633036C9692A}">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c176e42f-cfb7-4ffb-8c48-7e7f50ea1612"/>
    <ds:schemaRef ds:uri="http://schemas.microsoft.com/sharepoint/v3"/>
    <ds:schemaRef ds:uri="f6631a1d-8171-4ad0-a80d-acb9877d0f5d"/>
    <ds:schemaRef ds:uri="http://www.w3.org/XML/1998/namespace"/>
    <ds:schemaRef ds:uri="http://purl.org/dc/dcmitype/"/>
  </ds:schemaRefs>
</ds:datastoreItem>
</file>

<file path=customXml/itemProps3.xml><?xml version="1.0" encoding="utf-8"?>
<ds:datastoreItem xmlns:ds="http://schemas.openxmlformats.org/officeDocument/2006/customXml" ds:itemID="{BEE03A96-2C3A-4BAD-AA6C-AE43B46CDF3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c176e42f-cfb7-4ffb-8c48-7e7f50ea1612"/>
    <ds:schemaRef ds:uri="f6631a1d-8171-4ad0-a80d-acb9877d0f5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0D8DDB04-5890-4C65-9165-039DA30631B6}">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CEM PPT template</Template>
  <TotalTime>20370</TotalTime>
  <Words>3065</Words>
  <Application>Microsoft Office PowerPoint</Application>
  <PresentationFormat>On-screen Show (16:9)</PresentationFormat>
  <Paragraphs>319</Paragraphs>
  <Slides>23</Slides>
  <Notes>23</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Calibri</vt:lpstr>
      <vt:lpstr>Lucida Grande</vt:lpstr>
      <vt:lpstr>Segoe Print</vt:lpstr>
      <vt:lpstr>Catholic Education Melbourne</vt:lpstr>
      <vt:lpstr> Classroom Daily Prayer</vt:lpstr>
      <vt:lpstr>Gather</vt:lpstr>
      <vt:lpstr>PowerPoint Presentation</vt:lpstr>
      <vt:lpstr>PowerPoint Presentation</vt:lpstr>
      <vt:lpstr>PowerPoint Presentation</vt:lpstr>
      <vt:lpstr>Listen</vt:lpstr>
      <vt:lpstr>Respond</vt:lpstr>
      <vt:lpstr>Respond</vt:lpstr>
      <vt:lpstr>Go Forth</vt:lpstr>
      <vt:lpstr>Listen</vt:lpstr>
      <vt:lpstr>Respond</vt:lpstr>
      <vt:lpstr>Respond</vt:lpstr>
      <vt:lpstr>Listen</vt:lpstr>
      <vt:lpstr>Respond</vt:lpstr>
      <vt:lpstr>Respond</vt:lpstr>
      <vt:lpstr>Listen</vt:lpstr>
      <vt:lpstr>Respond</vt:lpstr>
      <vt:lpstr>Respond</vt:lpstr>
      <vt:lpstr>Listen</vt:lpstr>
      <vt:lpstr>Respond</vt:lpstr>
      <vt:lpstr>Respond</vt:lpstr>
      <vt:lpstr>Acknowledgements</vt:lpstr>
      <vt:lpstr>PowerPoint Presentation</vt:lpstr>
    </vt:vector>
  </TitlesOfParts>
  <Company>Catholic Education Melbourne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Brennan, Jonathan</dc:creator>
  <cp:lastModifiedBy>Pudelko, Sarah</cp:lastModifiedBy>
  <cp:revision>501</cp:revision>
  <cp:lastPrinted>2020-07-06T01:57:31Z</cp:lastPrinted>
  <dcterms:created xsi:type="dcterms:W3CDTF">2019-08-13T01:24:43Z</dcterms:created>
  <dcterms:modified xsi:type="dcterms:W3CDTF">2020-07-06T04:14:32Z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0x010100655844C1E72D99479FB205B5885A3150</vt:lpwstr>
  </property>
  <property fmtid="{D5CDD505-2E9C-101B-9397-08002B2CF9AE}" pid="3" name="_dlc_DocIdItemGuid">
    <vt:lpwstr>695cb28f-3567-4fb1-962b-3d053f69c168</vt:lpwstr>
  </property>
  <property fmtid="{D5CDD505-2E9C-101B-9397-08002B2CF9AE}" pid="4" name="xd_Signature">
    <vt:bool>false</vt:bool>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TemplateUrl">
    <vt:lpwstr/>
  </property>
</Properties>
</file>